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sldIdLst>
    <p:sldId id="256" r:id="rId5"/>
    <p:sldId id="257" r:id="rId6"/>
    <p:sldId id="258" r:id="rId7"/>
    <p:sldId id="259" r:id="rId8"/>
    <p:sldId id="260" r:id="rId9"/>
    <p:sldId id="261" r:id="rId10"/>
    <p:sldId id="262" r:id="rId11"/>
    <p:sldId id="263" r:id="rId12"/>
    <p:sldId id="3052" r:id="rId13"/>
    <p:sldId id="264" r:id="rId14"/>
    <p:sldId id="265" r:id="rId15"/>
    <p:sldId id="266" r:id="rId16"/>
    <p:sldId id="267" r:id="rId17"/>
    <p:sldId id="268" r:id="rId18"/>
    <p:sldId id="3051" r:id="rId19"/>
  </p:sldIdLst>
  <p:sldSz cx="9144000" cy="5143500" type="screen16x9"/>
  <p:notesSz cx="9144000" cy="5143500"/>
  <p:defaultTextStyle>
    <a:defPPr>
      <a:defRPr lang="es-ES_trad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AA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33" d="100"/>
          <a:sy n="133" d="100"/>
        </p:scale>
        <p:origin x="906" y="12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omez Yerga, Silvia" userId="635d9f11-05b5-4d41-9739-6ca9f320c46f" providerId="ADAL" clId="{C99D1871-DB92-4044-91FC-BBB668DF9EA7}"/>
    <pc:docChg chg="undo custSel modSld">
      <pc:chgData name="Gomez Yerga, Silvia" userId="635d9f11-05b5-4d41-9739-6ca9f320c46f" providerId="ADAL" clId="{C99D1871-DB92-4044-91FC-BBB668DF9EA7}" dt="2026-07-01T07:26:06.663" v="59" actId="20577"/>
      <pc:docMkLst>
        <pc:docMk/>
      </pc:docMkLst>
      <pc:sldChg chg="modSp mod">
        <pc:chgData name="Gomez Yerga, Silvia" userId="635d9f11-05b5-4d41-9739-6ca9f320c46f" providerId="ADAL" clId="{C99D1871-DB92-4044-91FC-BBB668DF9EA7}" dt="2026-07-01T07:26:06.663" v="59" actId="20577"/>
        <pc:sldMkLst>
          <pc:docMk/>
          <pc:sldMk cId="0" sldId="256"/>
        </pc:sldMkLst>
        <pc:spChg chg="mod">
          <ac:chgData name="Gomez Yerga, Silvia" userId="635d9f11-05b5-4d41-9739-6ca9f320c46f" providerId="ADAL" clId="{C99D1871-DB92-4044-91FC-BBB668DF9EA7}" dt="2026-07-01T07:26:06.663" v="59" actId="20577"/>
          <ac:spMkLst>
            <pc:docMk/>
            <pc:sldMk cId="0" sldId="256"/>
            <ac:spMk id="18" creationId="{7A1BF21F-BAAE-49D8-9706-569569CC7861}"/>
          </ac:spMkLst>
        </pc:spChg>
      </pc:sldChg>
      <pc:sldChg chg="addSp delSp modSp mod">
        <pc:chgData name="Gomez Yerga, Silvia" userId="635d9f11-05b5-4d41-9739-6ca9f320c46f" providerId="ADAL" clId="{C99D1871-DB92-4044-91FC-BBB668DF9EA7}" dt="2026-06-26T11:06:04.926" v="36" actId="207"/>
        <pc:sldMkLst>
          <pc:docMk/>
          <pc:sldMk cId="0" sldId="263"/>
        </pc:sldMkLst>
        <pc:spChg chg="mod">
          <ac:chgData name="Gomez Yerga, Silvia" userId="635d9f11-05b5-4d41-9739-6ca9f320c46f" providerId="ADAL" clId="{C99D1871-DB92-4044-91FC-BBB668DF9EA7}" dt="2026-06-26T11:04:54.680" v="24" actId="1035"/>
          <ac:spMkLst>
            <pc:docMk/>
            <pc:sldMk cId="0" sldId="263"/>
            <ac:spMk id="3" creationId="{00000000-0000-0000-0000-000000000000}"/>
          </ac:spMkLst>
        </pc:spChg>
        <pc:spChg chg="mod">
          <ac:chgData name="Gomez Yerga, Silvia" userId="635d9f11-05b5-4d41-9739-6ca9f320c46f" providerId="ADAL" clId="{C99D1871-DB92-4044-91FC-BBB668DF9EA7}" dt="2026-06-26T11:04:54.680" v="24" actId="1035"/>
          <ac:spMkLst>
            <pc:docMk/>
            <pc:sldMk cId="0" sldId="263"/>
            <ac:spMk id="4" creationId="{00000000-0000-0000-0000-000000000000}"/>
          </ac:spMkLst>
        </pc:spChg>
        <pc:spChg chg="mod">
          <ac:chgData name="Gomez Yerga, Silvia" userId="635d9f11-05b5-4d41-9739-6ca9f320c46f" providerId="ADAL" clId="{C99D1871-DB92-4044-91FC-BBB668DF9EA7}" dt="2026-06-26T11:04:54.680" v="24" actId="1035"/>
          <ac:spMkLst>
            <pc:docMk/>
            <pc:sldMk cId="0" sldId="263"/>
            <ac:spMk id="5" creationId="{00000000-0000-0000-0000-000000000000}"/>
          </ac:spMkLst>
        </pc:spChg>
        <pc:spChg chg="mod">
          <ac:chgData name="Gomez Yerga, Silvia" userId="635d9f11-05b5-4d41-9739-6ca9f320c46f" providerId="ADAL" clId="{C99D1871-DB92-4044-91FC-BBB668DF9EA7}" dt="2026-06-26T11:04:54.680" v="24" actId="1035"/>
          <ac:spMkLst>
            <pc:docMk/>
            <pc:sldMk cId="0" sldId="263"/>
            <ac:spMk id="11" creationId="{00000000-0000-0000-0000-000000000000}"/>
          </ac:spMkLst>
        </pc:spChg>
        <pc:spChg chg="mod">
          <ac:chgData name="Gomez Yerga, Silvia" userId="635d9f11-05b5-4d41-9739-6ca9f320c46f" providerId="ADAL" clId="{C99D1871-DB92-4044-91FC-BBB668DF9EA7}" dt="2026-06-26T11:04:54.680" v="24" actId="1035"/>
          <ac:spMkLst>
            <pc:docMk/>
            <pc:sldMk cId="0" sldId="263"/>
            <ac:spMk id="24" creationId="{00000000-0000-0000-0000-000000000000}"/>
          </ac:spMkLst>
        </pc:spChg>
        <pc:spChg chg="mod">
          <ac:chgData name="Gomez Yerga, Silvia" userId="635d9f11-05b5-4d41-9739-6ca9f320c46f" providerId="ADAL" clId="{C99D1871-DB92-4044-91FC-BBB668DF9EA7}" dt="2026-06-26T11:04:54.680" v="24" actId="1035"/>
          <ac:spMkLst>
            <pc:docMk/>
            <pc:sldMk cId="0" sldId="263"/>
            <ac:spMk id="25" creationId="{00000000-0000-0000-0000-000000000000}"/>
          </ac:spMkLst>
        </pc:spChg>
        <pc:spChg chg="mod">
          <ac:chgData name="Gomez Yerga, Silvia" userId="635d9f11-05b5-4d41-9739-6ca9f320c46f" providerId="ADAL" clId="{C99D1871-DB92-4044-91FC-BBB668DF9EA7}" dt="2026-06-26T11:04:54.680" v="24" actId="1035"/>
          <ac:spMkLst>
            <pc:docMk/>
            <pc:sldMk cId="0" sldId="263"/>
            <ac:spMk id="30" creationId="{00000000-0000-0000-0000-000000000000}"/>
          </ac:spMkLst>
        </pc:spChg>
        <pc:spChg chg="mod">
          <ac:chgData name="Gomez Yerga, Silvia" userId="635d9f11-05b5-4d41-9739-6ca9f320c46f" providerId="ADAL" clId="{C99D1871-DB92-4044-91FC-BBB668DF9EA7}" dt="2026-06-26T11:04:54.680" v="24" actId="1035"/>
          <ac:spMkLst>
            <pc:docMk/>
            <pc:sldMk cId="0" sldId="263"/>
            <ac:spMk id="36" creationId="{00000000-0000-0000-0000-000000000000}"/>
          </ac:spMkLst>
        </pc:spChg>
        <pc:spChg chg="mod">
          <ac:chgData name="Gomez Yerga, Silvia" userId="635d9f11-05b5-4d41-9739-6ca9f320c46f" providerId="ADAL" clId="{C99D1871-DB92-4044-91FC-BBB668DF9EA7}" dt="2026-06-26T11:04:54.680" v="24" actId="1035"/>
          <ac:spMkLst>
            <pc:docMk/>
            <pc:sldMk cId="0" sldId="263"/>
            <ac:spMk id="37" creationId="{00000000-0000-0000-0000-000000000000}"/>
          </ac:spMkLst>
        </pc:spChg>
        <pc:spChg chg="add mod">
          <ac:chgData name="Gomez Yerga, Silvia" userId="635d9f11-05b5-4d41-9739-6ca9f320c46f" providerId="ADAL" clId="{C99D1871-DB92-4044-91FC-BBB668DF9EA7}" dt="2026-06-26T11:06:04.926" v="36" actId="207"/>
          <ac:spMkLst>
            <pc:docMk/>
            <pc:sldMk cId="0" sldId="263"/>
            <ac:spMk id="41" creationId="{E4D66D76-CCE3-9E0C-545E-76C567951DC7}"/>
          </ac:spMkLst>
        </pc:spChg>
        <pc:grpChg chg="mod">
          <ac:chgData name="Gomez Yerga, Silvia" userId="635d9f11-05b5-4d41-9739-6ca9f320c46f" providerId="ADAL" clId="{C99D1871-DB92-4044-91FC-BBB668DF9EA7}" dt="2026-06-26T11:04:46.426" v="14" actId="1036"/>
          <ac:grpSpMkLst>
            <pc:docMk/>
            <pc:sldMk cId="0" sldId="263"/>
            <ac:grpSpMk id="6" creationId="{00000000-0000-0000-0000-000000000000}"/>
          </ac:grpSpMkLst>
        </pc:grpChg>
        <pc:grpChg chg="mod">
          <ac:chgData name="Gomez Yerga, Silvia" userId="635d9f11-05b5-4d41-9739-6ca9f320c46f" providerId="ADAL" clId="{C99D1871-DB92-4044-91FC-BBB668DF9EA7}" dt="2026-06-26T11:04:50.099" v="21" actId="1035"/>
          <ac:grpSpMkLst>
            <pc:docMk/>
            <pc:sldMk cId="0" sldId="263"/>
            <ac:grpSpMk id="12" creationId="{00000000-0000-0000-0000-000000000000}"/>
          </ac:grpSpMkLst>
        </pc:grpChg>
        <pc:grpChg chg="mod">
          <ac:chgData name="Gomez Yerga, Silvia" userId="635d9f11-05b5-4d41-9739-6ca9f320c46f" providerId="ADAL" clId="{C99D1871-DB92-4044-91FC-BBB668DF9EA7}" dt="2026-06-26T11:04:50.099" v="21" actId="1035"/>
          <ac:grpSpMkLst>
            <pc:docMk/>
            <pc:sldMk cId="0" sldId="263"/>
            <ac:grpSpMk id="16" creationId="{00000000-0000-0000-0000-000000000000}"/>
          </ac:grpSpMkLst>
        </pc:grpChg>
        <pc:grpChg chg="mod">
          <ac:chgData name="Gomez Yerga, Silvia" userId="635d9f11-05b5-4d41-9739-6ca9f320c46f" providerId="ADAL" clId="{C99D1871-DB92-4044-91FC-BBB668DF9EA7}" dt="2026-06-26T11:04:46.426" v="14" actId="1036"/>
          <ac:grpSpMkLst>
            <pc:docMk/>
            <pc:sldMk cId="0" sldId="263"/>
            <ac:grpSpMk id="26" creationId="{00000000-0000-0000-0000-000000000000}"/>
          </ac:grpSpMkLst>
        </pc:grpChg>
        <pc:grpChg chg="mod">
          <ac:chgData name="Gomez Yerga, Silvia" userId="635d9f11-05b5-4d41-9739-6ca9f320c46f" providerId="ADAL" clId="{C99D1871-DB92-4044-91FC-BBB668DF9EA7}" dt="2026-06-26T11:04:54.680" v="24" actId="1035"/>
          <ac:grpSpMkLst>
            <pc:docMk/>
            <pc:sldMk cId="0" sldId="263"/>
            <ac:grpSpMk id="32" creationId="{00000000-0000-0000-0000-000000000000}"/>
          </ac:grpSpMkLst>
        </pc:grpChg>
      </pc:sldChg>
      <pc:sldChg chg="addSp delSp modSp mod">
        <pc:chgData name="Gomez Yerga, Silvia" userId="635d9f11-05b5-4d41-9739-6ca9f320c46f" providerId="ADAL" clId="{C99D1871-DB92-4044-91FC-BBB668DF9EA7}" dt="2026-06-26T11:09:10.041" v="55" actId="20577"/>
        <pc:sldMkLst>
          <pc:docMk/>
          <pc:sldMk cId="1804190215" sldId="3052"/>
        </pc:sldMkLst>
        <pc:spChg chg="mod">
          <ac:chgData name="Gomez Yerga, Silvia" userId="635d9f11-05b5-4d41-9739-6ca9f320c46f" providerId="ADAL" clId="{C99D1871-DB92-4044-91FC-BBB668DF9EA7}" dt="2026-06-26T11:09:10.041" v="55" actId="20577"/>
          <ac:spMkLst>
            <pc:docMk/>
            <pc:sldMk cId="1804190215" sldId="3052"/>
            <ac:spMk id="5" creationId="{144190B2-54A8-48F7-BD51-E5AA5E61CB58}"/>
          </ac:spMkLst>
        </pc:spChg>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 Id="rId4" Type="http://schemas.openxmlformats.org/officeDocument/2006/relationships/image" Target="../media/image4.sv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ORTADA 1">
    <p:bg>
      <p:bgPr>
        <a:solidFill>
          <a:schemeClr val="bg1"/>
        </a:solidFill>
        <a:effectLst/>
      </p:bgPr>
    </p:bg>
    <p:spTree>
      <p:nvGrpSpPr>
        <p:cNvPr id="1" name=""/>
        <p:cNvGrpSpPr/>
        <p:nvPr/>
      </p:nvGrpSpPr>
      <p:grpSpPr>
        <a:xfrm>
          <a:off x="0" y="0"/>
          <a:ext cx="0" cy="0"/>
          <a:chOff x="0" y="0"/>
          <a:chExt cx="0" cy="0"/>
        </a:xfrm>
      </p:grpSpPr>
      <p:sp>
        <p:nvSpPr>
          <p:cNvPr id="9" name="object 6">
            <a:extLst>
              <a:ext uri="{FF2B5EF4-FFF2-40B4-BE49-F238E27FC236}">
                <a16:creationId xmlns:a16="http://schemas.microsoft.com/office/drawing/2014/main" id="{4EE3FF46-9D72-DE44-A8FC-C84C9F8A5F81}"/>
              </a:ext>
            </a:extLst>
          </p:cNvPr>
          <p:cNvSpPr/>
          <p:nvPr userDrawn="1"/>
        </p:nvSpPr>
        <p:spPr>
          <a:xfrm>
            <a:off x="6817921" y="169070"/>
            <a:ext cx="2146691" cy="2976434"/>
          </a:xfrm>
          <a:custGeom>
            <a:avLst/>
            <a:gdLst/>
            <a:ahLst/>
            <a:cxnLst/>
            <a:rect l="l" t="t" r="r" b="b"/>
            <a:pathLst>
              <a:path w="5088890" h="2262504">
                <a:moveTo>
                  <a:pt x="5088850" y="0"/>
                </a:moveTo>
                <a:lnTo>
                  <a:pt x="0" y="0"/>
                </a:lnTo>
                <a:lnTo>
                  <a:pt x="0" y="2262318"/>
                </a:lnTo>
                <a:lnTo>
                  <a:pt x="5088850" y="2262318"/>
                </a:lnTo>
                <a:lnTo>
                  <a:pt x="5088850" y="0"/>
                </a:lnTo>
                <a:close/>
              </a:path>
            </a:pathLst>
          </a:custGeom>
          <a:solidFill>
            <a:schemeClr val="accent6"/>
          </a:solidFill>
        </p:spPr>
        <p:txBody>
          <a:bodyPr wrap="square" lIns="0" tIns="0" rIns="0" bIns="0" rtlCol="0"/>
          <a:lstStyle/>
          <a:p>
            <a:endParaRPr sz="819" b="0" i="0" dirty="0">
              <a:latin typeface="Enagás PT Serif" panose="020A0603040505020204" pitchFamily="18" charset="77"/>
            </a:endParaRPr>
          </a:p>
        </p:txBody>
      </p:sp>
      <p:pic>
        <p:nvPicPr>
          <p:cNvPr id="17" name="Imagen 16" descr="Un dibujo de una persona&#10;&#10;Descripción generada automáticamente con confianza baja">
            <a:extLst>
              <a:ext uri="{FF2B5EF4-FFF2-40B4-BE49-F238E27FC236}">
                <a16:creationId xmlns:a16="http://schemas.microsoft.com/office/drawing/2014/main" id="{35F061E7-09A0-8E43-9C0D-6C95FC13D342}"/>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179388" y="169070"/>
            <a:ext cx="6638532" cy="4053516"/>
          </a:xfrm>
          <a:prstGeom prst="rect">
            <a:avLst/>
          </a:prstGeom>
        </p:spPr>
      </p:pic>
      <p:sp>
        <p:nvSpPr>
          <p:cNvPr id="8" name="object 2">
            <a:extLst>
              <a:ext uri="{FF2B5EF4-FFF2-40B4-BE49-F238E27FC236}">
                <a16:creationId xmlns:a16="http://schemas.microsoft.com/office/drawing/2014/main" id="{76C855EF-017A-3340-80AB-25DAF8898FAA}"/>
              </a:ext>
            </a:extLst>
          </p:cNvPr>
          <p:cNvSpPr/>
          <p:nvPr userDrawn="1"/>
        </p:nvSpPr>
        <p:spPr>
          <a:xfrm>
            <a:off x="321" y="4222588"/>
            <a:ext cx="6817599" cy="920913"/>
          </a:xfrm>
          <a:custGeom>
            <a:avLst/>
            <a:gdLst/>
            <a:ahLst/>
            <a:cxnLst/>
            <a:rect l="l" t="t" r="r" b="b"/>
            <a:pathLst>
              <a:path w="15015844" h="2262504">
                <a:moveTo>
                  <a:pt x="0" y="2262318"/>
                </a:moveTo>
                <a:lnTo>
                  <a:pt x="15015249" y="2262318"/>
                </a:lnTo>
                <a:lnTo>
                  <a:pt x="15015249" y="0"/>
                </a:lnTo>
                <a:lnTo>
                  <a:pt x="0" y="0"/>
                </a:lnTo>
                <a:lnTo>
                  <a:pt x="0" y="2262318"/>
                </a:lnTo>
                <a:close/>
              </a:path>
            </a:pathLst>
          </a:custGeom>
          <a:solidFill>
            <a:schemeClr val="bg1">
              <a:lumMod val="95000"/>
            </a:schemeClr>
          </a:solidFill>
        </p:spPr>
        <p:txBody>
          <a:bodyPr wrap="square" lIns="0" tIns="0" rIns="0" bIns="0" rtlCol="0"/>
          <a:lstStyle/>
          <a:p>
            <a:endParaRPr lang="en-GB" sz="819" dirty="0">
              <a:latin typeface="Enagás PT Serif" panose="020A0603040505020204" pitchFamily="18" charset="77"/>
            </a:endParaRPr>
          </a:p>
        </p:txBody>
      </p:sp>
      <p:sp>
        <p:nvSpPr>
          <p:cNvPr id="11" name="Text Placeholder 12">
            <a:extLst>
              <a:ext uri="{FF2B5EF4-FFF2-40B4-BE49-F238E27FC236}">
                <a16:creationId xmlns:a16="http://schemas.microsoft.com/office/drawing/2014/main" id="{8FCD48D0-2B98-A642-AEF9-400F269DB3C0}"/>
              </a:ext>
            </a:extLst>
          </p:cNvPr>
          <p:cNvSpPr>
            <a:spLocks noGrp="1"/>
          </p:cNvSpPr>
          <p:nvPr>
            <p:ph type="body" sz="quarter" idx="12" hasCustomPrompt="1"/>
          </p:nvPr>
        </p:nvSpPr>
        <p:spPr>
          <a:xfrm>
            <a:off x="641813" y="4553300"/>
            <a:ext cx="1362819" cy="222953"/>
          </a:xfrm>
          <a:prstGeom prst="rect">
            <a:avLst/>
          </a:prstGeom>
          <a:solidFill>
            <a:srgbClr val="FFC000"/>
          </a:solidFill>
        </p:spPr>
        <p:txBody>
          <a:bodyPr wrap="none"/>
          <a:lstStyle>
            <a:lvl1pPr marL="0" indent="0" algn="ctr">
              <a:buNone/>
              <a:defRPr sz="900" b="1" i="0" spc="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pPr lvl="0"/>
            <a:r>
              <a:rPr lang="es-ES_tradnl" noProof="0" dirty="0"/>
              <a:t>Fecha/evento</a:t>
            </a:r>
          </a:p>
        </p:txBody>
      </p:sp>
      <p:sp>
        <p:nvSpPr>
          <p:cNvPr id="16" name="Text Placeholder 12">
            <a:extLst>
              <a:ext uri="{FF2B5EF4-FFF2-40B4-BE49-F238E27FC236}">
                <a16:creationId xmlns:a16="http://schemas.microsoft.com/office/drawing/2014/main" id="{777712D5-0146-B841-919C-D494ADD33B55}"/>
              </a:ext>
            </a:extLst>
          </p:cNvPr>
          <p:cNvSpPr>
            <a:spLocks noGrp="1"/>
          </p:cNvSpPr>
          <p:nvPr>
            <p:ph type="body" sz="quarter" idx="19" hasCustomPrompt="1"/>
          </p:nvPr>
        </p:nvSpPr>
        <p:spPr>
          <a:xfrm>
            <a:off x="641813" y="1474128"/>
            <a:ext cx="3738086" cy="1443399"/>
          </a:xfrm>
          <a:prstGeom prst="rect">
            <a:avLst/>
          </a:prstGeom>
          <a:solidFill>
            <a:schemeClr val="bg1">
              <a:alpha val="80000"/>
            </a:schemeClr>
          </a:solidFill>
        </p:spPr>
        <p:txBody>
          <a:bodyPr wrap="square" lIns="216000" tIns="288000" rIns="216000" bIns="288000" anchor="ctr" anchorCtr="0">
            <a:spAutoFit/>
          </a:bodyPr>
          <a:lstStyle>
            <a:lvl1pPr marL="0" indent="0" algn="l">
              <a:lnSpc>
                <a:spcPct val="100000"/>
              </a:lnSpc>
              <a:spcBef>
                <a:spcPts val="0"/>
              </a:spcBef>
              <a:spcAft>
                <a:spcPts val="600"/>
              </a:spcAft>
              <a:buClr>
                <a:schemeClr val="accent3"/>
              </a:buClr>
              <a:buSzPct val="110000"/>
              <a:buNone/>
              <a:defRPr sz="2800" b="0" i="0" baseline="0">
                <a:solidFill>
                  <a:schemeClr val="tx1">
                    <a:lumMod val="65000"/>
                    <a:lumOff val="35000"/>
                  </a:schemeClr>
                </a:solidFill>
                <a:latin typeface="Enagás PT Serif" panose="020A0603040505020204" pitchFamily="18" charset="77"/>
                <a:ea typeface="Enagás PT Serif" panose="020A0603040505020204" pitchFamily="18" charset="77"/>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s-ES_tradnl" noProof="0" dirty="0"/>
              <a:t>Escribe aquí el título de la presentación</a:t>
            </a:r>
          </a:p>
        </p:txBody>
      </p:sp>
    </p:spTree>
    <p:extLst>
      <p:ext uri="{BB962C8B-B14F-4D97-AF65-F5344CB8AC3E}">
        <p14:creationId xmlns:p14="http://schemas.microsoft.com/office/powerpoint/2010/main" val="3882395271"/>
      </p:ext>
    </p:extLst>
  </p:cSld>
  <p:clrMapOvr>
    <a:masterClrMapping/>
  </p:clrMapOvr>
  <p:extLst>
    <p:ext uri="{DCECCB84-F9BA-43D5-87BE-67443E8EF086}">
      <p15:sldGuideLst xmlns:p15="http://schemas.microsoft.com/office/powerpoint/2012/main">
        <p15:guide id="1" pos="113">
          <p15:clr>
            <a:srgbClr val="FBAE40"/>
          </p15:clr>
        </p15:guide>
        <p15:guide id="2" pos="5647">
          <p15:clr>
            <a:srgbClr val="FBAE40"/>
          </p15:clr>
        </p15:guide>
        <p15:guide id="3" orient="horz" pos="100">
          <p15:clr>
            <a:srgbClr val="FBAE40"/>
          </p15:clr>
        </p15:guide>
        <p15:guide id="4" orient="horz" pos="31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Marcador de número de diapositiva 2">
            <a:extLst>
              <a:ext uri="{FF2B5EF4-FFF2-40B4-BE49-F238E27FC236}">
                <a16:creationId xmlns:a16="http://schemas.microsoft.com/office/drawing/2014/main" id="{1999AA8B-AC5E-423C-8456-B99F345EA295}"/>
              </a:ext>
            </a:extLst>
          </p:cNvPr>
          <p:cNvSpPr>
            <a:spLocks noGrp="1"/>
          </p:cNvSpPr>
          <p:nvPr>
            <p:ph type="sldNum" sz="quarter" idx="4"/>
          </p:nvPr>
        </p:nvSpPr>
        <p:spPr>
          <a:xfrm>
            <a:off x="8627269" y="4637193"/>
            <a:ext cx="626957" cy="226060"/>
          </a:xfrm>
          <a:prstGeom prst="rect">
            <a:avLst/>
          </a:prstGeom>
        </p:spPr>
        <p:txBody>
          <a:bodyPr vert="horz" lIns="91440" tIns="45720" rIns="91440" bIns="45720" rtlCol="0" anchor="ctr"/>
          <a:lstStyle>
            <a:lvl1pPr algn="l">
              <a:defRPr sz="800">
                <a:solidFill>
                  <a:schemeClr val="tx1">
                    <a:tint val="75000"/>
                  </a:schemeClr>
                </a:solidFill>
              </a:defRPr>
            </a:lvl1pPr>
          </a:lstStyle>
          <a:p>
            <a:fld id="{7065D5E2-D60F-472B-AFCC-0CA6D4F32D96}"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1600" b="1" i="0">
                <a:solidFill>
                  <a:srgbClr val="0079AD"/>
                </a:solidFill>
                <a:latin typeface="Verdana"/>
                <a:cs typeface="Verdana"/>
              </a:defRPr>
            </a:lvl1pPr>
          </a:lstStyle>
          <a:p>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endParaRPr/>
          </a:p>
        </p:txBody>
      </p:sp>
      <p:sp>
        <p:nvSpPr>
          <p:cNvPr id="9" name="Marcador de número de diapositiva 2">
            <a:extLst>
              <a:ext uri="{FF2B5EF4-FFF2-40B4-BE49-F238E27FC236}">
                <a16:creationId xmlns:a16="http://schemas.microsoft.com/office/drawing/2014/main" id="{7845D6E4-2F8E-4F93-8F42-C59475A4A16E}"/>
              </a:ext>
            </a:extLst>
          </p:cNvPr>
          <p:cNvSpPr>
            <a:spLocks noGrp="1"/>
          </p:cNvSpPr>
          <p:nvPr>
            <p:ph type="sldNum" sz="quarter" idx="4"/>
          </p:nvPr>
        </p:nvSpPr>
        <p:spPr>
          <a:xfrm>
            <a:off x="8627269" y="4637193"/>
            <a:ext cx="626957" cy="226060"/>
          </a:xfrm>
          <a:prstGeom prst="rect">
            <a:avLst/>
          </a:prstGeom>
        </p:spPr>
        <p:txBody>
          <a:bodyPr vert="horz" lIns="91440" tIns="45720" rIns="91440" bIns="45720" rtlCol="0" anchor="ctr"/>
          <a:lstStyle>
            <a:lvl1pPr algn="l">
              <a:defRPr sz="800">
                <a:solidFill>
                  <a:schemeClr val="tx1">
                    <a:tint val="75000"/>
                  </a:schemeClr>
                </a:solidFill>
              </a:defRPr>
            </a:lvl1pPr>
          </a:lstStyle>
          <a:p>
            <a:fld id="{7065D5E2-D60F-472B-AFCC-0CA6D4F32D96}" type="slidenum">
              <a:rPr lang="es-ES" smtClean="0"/>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1600" b="1" i="0">
                <a:solidFill>
                  <a:srgbClr val="0079AD"/>
                </a:solidFill>
                <a:latin typeface="Verdana"/>
                <a:cs typeface="Verdana"/>
              </a:defRPr>
            </a:lvl1pPr>
          </a:lstStyle>
          <a:p>
            <a:endParaRPr/>
          </a:p>
        </p:txBody>
      </p:sp>
      <p:sp>
        <p:nvSpPr>
          <p:cNvPr id="3" name="Holder 3"/>
          <p:cNvSpPr>
            <a:spLocks noGrp="1"/>
          </p:cNvSpPr>
          <p:nvPr>
            <p:ph sz="half" idx="2"/>
          </p:nvPr>
        </p:nvSpPr>
        <p:spPr>
          <a:xfrm>
            <a:off x="457200" y="1183005"/>
            <a:ext cx="3977640" cy="339471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183005"/>
            <a:ext cx="3977640" cy="339471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a:xfrm>
            <a:off x="3108960" y="4783455"/>
            <a:ext cx="2926080" cy="257175"/>
          </a:xfrm>
          <a:prstGeom prst="rect">
            <a:avLst/>
          </a:prstGeom>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a:xfrm>
            <a:off x="457200" y="4783455"/>
            <a:ext cx="2103120" cy="257175"/>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7/1/2026</a:t>
            </a:fld>
            <a:endParaRPr lang="en-US"/>
          </a:p>
        </p:txBody>
      </p:sp>
      <p:sp>
        <p:nvSpPr>
          <p:cNvPr id="7" name="Holder 7"/>
          <p:cNvSpPr>
            <a:spLocks noGrp="1"/>
          </p:cNvSpPr>
          <p:nvPr>
            <p:ph type="sldNum" sz="quarter" idx="7"/>
          </p:nvPr>
        </p:nvSpPr>
        <p:spPr>
          <a:xfrm>
            <a:off x="6583680" y="4783455"/>
            <a:ext cx="2103120" cy="257175"/>
          </a:xfrm>
          <a:prstGeom prst="rect">
            <a:avLst/>
          </a:prstGeom>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1600" b="1" i="0">
                <a:solidFill>
                  <a:srgbClr val="0079AD"/>
                </a:solidFill>
                <a:latin typeface="Verdana"/>
                <a:cs typeface="Verdana"/>
              </a:defRPr>
            </a:lvl1pPr>
          </a:lstStyle>
          <a:p>
            <a:endParaRPr/>
          </a:p>
        </p:txBody>
      </p:sp>
      <p:sp>
        <p:nvSpPr>
          <p:cNvPr id="6" name="Marcador de número de diapositiva 2">
            <a:extLst>
              <a:ext uri="{FF2B5EF4-FFF2-40B4-BE49-F238E27FC236}">
                <a16:creationId xmlns:a16="http://schemas.microsoft.com/office/drawing/2014/main" id="{BF51DF64-6E0A-430E-A25F-2EBA5EA844DD}"/>
              </a:ext>
            </a:extLst>
          </p:cNvPr>
          <p:cNvSpPr>
            <a:spLocks noGrp="1"/>
          </p:cNvSpPr>
          <p:nvPr>
            <p:ph type="sldNum" sz="quarter" idx="4"/>
          </p:nvPr>
        </p:nvSpPr>
        <p:spPr>
          <a:xfrm>
            <a:off x="8627269" y="4637193"/>
            <a:ext cx="626957" cy="226060"/>
          </a:xfrm>
          <a:prstGeom prst="rect">
            <a:avLst/>
          </a:prstGeom>
        </p:spPr>
        <p:txBody>
          <a:bodyPr vert="horz" lIns="91440" tIns="45720" rIns="91440" bIns="45720" rtlCol="0" anchor="ctr"/>
          <a:lstStyle>
            <a:lvl1pPr algn="l">
              <a:defRPr sz="800">
                <a:solidFill>
                  <a:schemeClr val="tx1">
                    <a:tint val="75000"/>
                  </a:schemeClr>
                </a:solidFill>
              </a:defRPr>
            </a:lvl1pPr>
          </a:lstStyle>
          <a:p>
            <a:fld id="{7065D5E2-D60F-472B-AFCC-0CA6D4F32D96}"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5" name="Marcador de número de diapositiva 2">
            <a:extLst>
              <a:ext uri="{FF2B5EF4-FFF2-40B4-BE49-F238E27FC236}">
                <a16:creationId xmlns:a16="http://schemas.microsoft.com/office/drawing/2014/main" id="{EBE4595A-B360-4882-84B7-4B04C006546C}"/>
              </a:ext>
            </a:extLst>
          </p:cNvPr>
          <p:cNvSpPr>
            <a:spLocks noGrp="1"/>
          </p:cNvSpPr>
          <p:nvPr>
            <p:ph type="sldNum" sz="quarter" idx="4"/>
          </p:nvPr>
        </p:nvSpPr>
        <p:spPr>
          <a:xfrm>
            <a:off x="8627269" y="4637193"/>
            <a:ext cx="626957" cy="226060"/>
          </a:xfrm>
          <a:prstGeom prst="rect">
            <a:avLst/>
          </a:prstGeom>
        </p:spPr>
        <p:txBody>
          <a:bodyPr vert="horz" lIns="91440" tIns="45720" rIns="91440" bIns="45720" rtlCol="0" anchor="ctr"/>
          <a:lstStyle>
            <a:lvl1pPr algn="l">
              <a:defRPr sz="800">
                <a:solidFill>
                  <a:schemeClr val="tx1">
                    <a:tint val="75000"/>
                  </a:schemeClr>
                </a:solidFill>
              </a:defRPr>
            </a:lvl1pPr>
          </a:lstStyle>
          <a:p>
            <a:fld id="{7065D5E2-D60F-472B-AFCC-0CA6D4F32D96}"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CIERRE 1">
    <p:bg>
      <p:bgRef idx="1001">
        <a:schemeClr val="bg1"/>
      </p:bgRef>
    </p:bg>
    <p:spTree>
      <p:nvGrpSpPr>
        <p:cNvPr id="1" name=""/>
        <p:cNvGrpSpPr/>
        <p:nvPr/>
      </p:nvGrpSpPr>
      <p:grpSpPr>
        <a:xfrm>
          <a:off x="0" y="0"/>
          <a:ext cx="0" cy="0"/>
          <a:chOff x="0" y="0"/>
          <a:chExt cx="0" cy="0"/>
        </a:xfrm>
      </p:grpSpPr>
      <p:pic>
        <p:nvPicPr>
          <p:cNvPr id="10" name="Imagen 9" descr="Un dibujo de una persona&#10;&#10;Descripción generada automáticamente con confianza baja">
            <a:extLst>
              <a:ext uri="{FF2B5EF4-FFF2-40B4-BE49-F238E27FC236}">
                <a16:creationId xmlns:a16="http://schemas.microsoft.com/office/drawing/2014/main" id="{643699B8-E881-A244-B164-636AD58C4C28}"/>
              </a:ext>
            </a:extLst>
          </p:cNvPr>
          <p:cNvPicPr>
            <a:picLocks/>
          </p:cNvPicPr>
          <p:nvPr userDrawn="1"/>
        </p:nvPicPr>
        <p:blipFill rotWithShape="1">
          <a:blip r:embed="rId2" cstate="email">
            <a:extLst>
              <a:ext uri="{28A0092B-C50C-407E-A947-70E740481C1C}">
                <a14:useLocalDpi xmlns:a14="http://schemas.microsoft.com/office/drawing/2010/main"/>
              </a:ext>
            </a:extLst>
          </a:blip>
          <a:srcRect/>
          <a:stretch/>
        </p:blipFill>
        <p:spPr>
          <a:xfrm>
            <a:off x="179387" y="158606"/>
            <a:ext cx="8784000" cy="4824000"/>
          </a:xfrm>
          <a:prstGeom prst="rect">
            <a:avLst/>
          </a:prstGeom>
        </p:spPr>
      </p:pic>
      <p:pic>
        <p:nvPicPr>
          <p:cNvPr id="2" name="Imagen 1">
            <a:extLst>
              <a:ext uri="{FF2B5EF4-FFF2-40B4-BE49-F238E27FC236}">
                <a16:creationId xmlns:a16="http://schemas.microsoft.com/office/drawing/2014/main" id="{1C5C93DC-B6FA-468B-89A0-8F5409C2BBBA}"/>
              </a:ext>
            </a:extLst>
          </p:cNvPr>
          <p:cNvPicPr>
            <a:picLocks noChangeAspect="1"/>
          </p:cNvPicPr>
          <p:nvPr userDrawn="1"/>
        </p:nvPicPr>
        <p:blipFill>
          <a:blip r:embed="rId3"/>
          <a:stretch>
            <a:fillRect/>
          </a:stretch>
        </p:blipFill>
        <p:spPr>
          <a:xfrm>
            <a:off x="685800" y="12545"/>
            <a:ext cx="2541279" cy="5143500"/>
          </a:xfrm>
          <a:prstGeom prst="rect">
            <a:avLst/>
          </a:prstGeom>
        </p:spPr>
      </p:pic>
      <p:pic>
        <p:nvPicPr>
          <p:cNvPr id="9" name="Gráfico 8">
            <a:extLst>
              <a:ext uri="{FF2B5EF4-FFF2-40B4-BE49-F238E27FC236}">
                <a16:creationId xmlns:a16="http://schemas.microsoft.com/office/drawing/2014/main" id="{4C2E4436-37FE-A64E-AA66-33E1B667B234}"/>
              </a:ext>
            </a:extLst>
          </p:cNvPr>
          <p:cNvPicPr>
            <a:picLocks noChangeAspect="1"/>
          </p:cNvPicPr>
          <p:nvPr userDrawn="1"/>
        </p:nvPicPr>
        <p:blipFill>
          <a:blip>
            <a:extLst>
              <a:ext uri="{96DAC541-7B7A-43D3-8B79-37D633B846F1}">
                <asvg:svgBlip xmlns:asvg="http://schemas.microsoft.com/office/drawing/2016/SVG/main" r:embed="rId4"/>
              </a:ext>
            </a:extLst>
          </a:blip>
          <a:stretch>
            <a:fillRect/>
          </a:stretch>
        </p:blipFill>
        <p:spPr>
          <a:xfrm>
            <a:off x="1360706" y="2892491"/>
            <a:ext cx="1213743" cy="1019544"/>
          </a:xfrm>
          <a:prstGeom prst="rect">
            <a:avLst/>
          </a:prstGeom>
        </p:spPr>
      </p:pic>
      <p:sp>
        <p:nvSpPr>
          <p:cNvPr id="11" name="Text Placeholder 12">
            <a:extLst>
              <a:ext uri="{FF2B5EF4-FFF2-40B4-BE49-F238E27FC236}">
                <a16:creationId xmlns:a16="http://schemas.microsoft.com/office/drawing/2014/main" id="{C8A01CEB-9609-CB40-A774-43E008B18F21}"/>
              </a:ext>
            </a:extLst>
          </p:cNvPr>
          <p:cNvSpPr>
            <a:spLocks noGrp="1"/>
          </p:cNvSpPr>
          <p:nvPr>
            <p:ph type="body" sz="quarter" idx="19" hasCustomPrompt="1"/>
          </p:nvPr>
        </p:nvSpPr>
        <p:spPr>
          <a:xfrm>
            <a:off x="987200" y="1292950"/>
            <a:ext cx="1960754" cy="800219"/>
          </a:xfrm>
          <a:prstGeom prst="rect">
            <a:avLst/>
          </a:prstGeom>
        </p:spPr>
        <p:txBody>
          <a:bodyPr wrap="square" lIns="0" tIns="0" rIns="0" bIns="0" anchor="t">
            <a:spAutoFit/>
          </a:bodyPr>
          <a:lstStyle>
            <a:lvl1pPr marL="0" indent="0" algn="ctr">
              <a:lnSpc>
                <a:spcPct val="100000"/>
              </a:lnSpc>
              <a:spcBef>
                <a:spcPts val="0"/>
              </a:spcBef>
              <a:spcAft>
                <a:spcPts val="600"/>
              </a:spcAft>
              <a:buClr>
                <a:schemeClr val="accent3"/>
              </a:buClr>
              <a:buSzPct val="110000"/>
              <a:buNone/>
              <a:defRPr sz="2600" b="0" i="0">
                <a:solidFill>
                  <a:schemeClr val="accent3"/>
                </a:solidFill>
                <a:latin typeface="Enagás PT Serif" panose="020A0603040505020204" pitchFamily="18" charset="77"/>
                <a:ea typeface="Enagás PT Serif" panose="020A0603040505020204" pitchFamily="18" charset="77"/>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s-ES_tradnl" noProof="0"/>
              <a:t>Muchas gracias</a:t>
            </a:r>
          </a:p>
        </p:txBody>
      </p:sp>
    </p:spTree>
    <p:extLst>
      <p:ext uri="{BB962C8B-B14F-4D97-AF65-F5344CB8AC3E}">
        <p14:creationId xmlns:p14="http://schemas.microsoft.com/office/powerpoint/2010/main" val="935002626"/>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296367" y="142112"/>
            <a:ext cx="8551265" cy="269240"/>
          </a:xfrm>
          <a:prstGeom prst="rect">
            <a:avLst/>
          </a:prstGeom>
        </p:spPr>
        <p:txBody>
          <a:bodyPr wrap="square" lIns="0" tIns="0" rIns="0" bIns="0">
            <a:spAutoFit/>
          </a:bodyPr>
          <a:lstStyle>
            <a:lvl1pPr>
              <a:defRPr sz="1600" b="1" i="0">
                <a:solidFill>
                  <a:srgbClr val="0079AD"/>
                </a:solidFill>
                <a:latin typeface="Verdana"/>
                <a:cs typeface="Verdana"/>
              </a:defRPr>
            </a:lvl1pPr>
          </a:lstStyle>
          <a:p>
            <a:endParaRPr/>
          </a:p>
        </p:txBody>
      </p:sp>
      <p:sp>
        <p:nvSpPr>
          <p:cNvPr id="3" name="Holder 3"/>
          <p:cNvSpPr>
            <a:spLocks noGrp="1"/>
          </p:cNvSpPr>
          <p:nvPr>
            <p:ph type="body" idx="1"/>
          </p:nvPr>
        </p:nvSpPr>
        <p:spPr>
          <a:xfrm>
            <a:off x="745337" y="1006602"/>
            <a:ext cx="7653324" cy="1320800"/>
          </a:xfrm>
          <a:prstGeom prst="rect">
            <a:avLst/>
          </a:prstGeom>
        </p:spPr>
        <p:txBody>
          <a:bodyPr wrap="square" lIns="0" tIns="0" rIns="0" bIns="0">
            <a:spAutoFit/>
          </a:bodyPr>
          <a:lstStyle>
            <a:lvl1pPr>
              <a:defRPr b="0" i="0">
                <a:solidFill>
                  <a:schemeClr val="tx1"/>
                </a:solidFill>
              </a:defRPr>
            </a:lvl1pPr>
          </a:lstStyle>
          <a:p>
            <a:endParaRPr/>
          </a:p>
        </p:txBody>
      </p:sp>
      <p:sp>
        <p:nvSpPr>
          <p:cNvPr id="8" name="Marcador de número de diapositiva 2">
            <a:extLst>
              <a:ext uri="{FF2B5EF4-FFF2-40B4-BE49-F238E27FC236}">
                <a16:creationId xmlns:a16="http://schemas.microsoft.com/office/drawing/2014/main" id="{38701B87-E99F-4B77-A539-BBC6910B49B1}"/>
              </a:ext>
            </a:extLst>
          </p:cNvPr>
          <p:cNvSpPr>
            <a:spLocks noGrp="1"/>
          </p:cNvSpPr>
          <p:nvPr>
            <p:ph type="sldNum" sz="quarter" idx="4"/>
          </p:nvPr>
        </p:nvSpPr>
        <p:spPr>
          <a:xfrm>
            <a:off x="8627269" y="4637193"/>
            <a:ext cx="626957" cy="226060"/>
          </a:xfrm>
          <a:prstGeom prst="rect">
            <a:avLst/>
          </a:prstGeom>
        </p:spPr>
        <p:txBody>
          <a:bodyPr vert="horz" lIns="91440" tIns="45720" rIns="91440" bIns="45720" rtlCol="0" anchor="ctr"/>
          <a:lstStyle>
            <a:lvl1pPr algn="l">
              <a:defRPr sz="800">
                <a:solidFill>
                  <a:schemeClr val="tx1">
                    <a:tint val="75000"/>
                  </a:schemeClr>
                </a:solidFill>
              </a:defRPr>
            </a:lvl1pPr>
          </a:lstStyle>
          <a:p>
            <a:fld id="{7065D5E2-D60F-472B-AFCC-0CA6D4F32D96}"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66" r:id="rId1"/>
    <p:sldLayoutId id="2147483661" r:id="rId2"/>
    <p:sldLayoutId id="2147483662" r:id="rId3"/>
    <p:sldLayoutId id="2147483663" r:id="rId4"/>
    <p:sldLayoutId id="2147483664" r:id="rId5"/>
    <p:sldLayoutId id="2147483665" r:id="rId6"/>
    <p:sldLayoutId id="2147483667" r:id="rId7"/>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6.png"/><Relationship Id="rId2" Type="http://schemas.openxmlformats.org/officeDocument/2006/relationships/image" Target="../media/image65.jpg"/><Relationship Id="rId1" Type="http://schemas.openxmlformats.org/officeDocument/2006/relationships/slideLayout" Target="../slideLayouts/slideLayout3.xml"/><Relationship Id="rId6" Type="http://schemas.openxmlformats.org/officeDocument/2006/relationships/image" Target="../media/image69.png"/><Relationship Id="rId5" Type="http://schemas.openxmlformats.org/officeDocument/2006/relationships/image" Target="../media/image68.jpg"/><Relationship Id="rId4" Type="http://schemas.openxmlformats.org/officeDocument/2006/relationships/image" Target="../media/image67.png"/></Relationships>
</file>

<file path=ppt/slides/_rels/slide11.xml.rels><?xml version="1.0" encoding="UTF-8" standalone="yes"?>
<Relationships xmlns="http://schemas.openxmlformats.org/package/2006/relationships"><Relationship Id="rId3" Type="http://schemas.openxmlformats.org/officeDocument/2006/relationships/image" Target="../media/image70.jpg"/><Relationship Id="rId2" Type="http://schemas.openxmlformats.org/officeDocument/2006/relationships/hyperlink" Target="http://www.atrgas.com/" TargetMode="External"/><Relationship Id="rId1" Type="http://schemas.openxmlformats.org/officeDocument/2006/relationships/slideLayout" Target="../slideLayouts/slideLayout3.xml"/><Relationship Id="rId4" Type="http://schemas.openxmlformats.org/officeDocument/2006/relationships/image" Target="../media/image71.jp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8" Type="http://schemas.openxmlformats.org/officeDocument/2006/relationships/image" Target="../media/image74.jpg"/><Relationship Id="rId13" Type="http://schemas.openxmlformats.org/officeDocument/2006/relationships/image" Target="../media/image78.png"/><Relationship Id="rId3" Type="http://schemas.openxmlformats.org/officeDocument/2006/relationships/image" Target="../media/image72.png"/><Relationship Id="rId7" Type="http://schemas.openxmlformats.org/officeDocument/2006/relationships/image" Target="../media/image27.jpg"/><Relationship Id="rId12" Type="http://schemas.openxmlformats.org/officeDocument/2006/relationships/image" Target="../media/image63.jpg"/><Relationship Id="rId2" Type="http://schemas.openxmlformats.org/officeDocument/2006/relationships/image" Target="../media/image53.png"/><Relationship Id="rId1" Type="http://schemas.openxmlformats.org/officeDocument/2006/relationships/slideLayout" Target="../slideLayouts/slideLayout3.xml"/><Relationship Id="rId6" Type="http://schemas.openxmlformats.org/officeDocument/2006/relationships/image" Target="../media/image52.png"/><Relationship Id="rId11" Type="http://schemas.openxmlformats.org/officeDocument/2006/relationships/image" Target="../media/image77.png"/><Relationship Id="rId5" Type="http://schemas.openxmlformats.org/officeDocument/2006/relationships/image" Target="../media/image73.png"/><Relationship Id="rId10" Type="http://schemas.openxmlformats.org/officeDocument/2006/relationships/image" Target="../media/image76.png"/><Relationship Id="rId4" Type="http://schemas.openxmlformats.org/officeDocument/2006/relationships/image" Target="../media/image49.png"/><Relationship Id="rId9" Type="http://schemas.openxmlformats.org/officeDocument/2006/relationships/image" Target="../media/image75.jpg"/></Relationships>
</file>

<file path=ppt/slides/_rels/slide14.xml.rels><?xml version="1.0" encoding="UTF-8" standalone="yes"?>
<Relationships xmlns="http://schemas.openxmlformats.org/package/2006/relationships"><Relationship Id="rId2" Type="http://schemas.openxmlformats.org/officeDocument/2006/relationships/image" Target="../media/image79.jp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3.xml"/><Relationship Id="rId4" Type="http://schemas.openxmlformats.org/officeDocument/2006/relationships/image" Target="../media/image7.png"/></Relationships>
</file>

<file path=ppt/slides/_rels/slide3.xml.rels><?xml version="1.0" encoding="UTF-8" standalone="yes"?>
<Relationships xmlns="http://schemas.openxmlformats.org/package/2006/relationships"><Relationship Id="rId8" Type="http://schemas.openxmlformats.org/officeDocument/2006/relationships/hyperlink" Target="https://doblefactor.atrgas.com/" TargetMode="External"/><Relationship Id="rId13" Type="http://schemas.openxmlformats.org/officeDocument/2006/relationships/image" Target="../media/image18.jpg"/><Relationship Id="rId3" Type="http://schemas.openxmlformats.org/officeDocument/2006/relationships/image" Target="../media/image9.png"/><Relationship Id="rId7" Type="http://schemas.openxmlformats.org/officeDocument/2006/relationships/image" Target="../media/image13.png"/><Relationship Id="rId12" Type="http://schemas.openxmlformats.org/officeDocument/2006/relationships/image" Target="../media/image17.png"/><Relationship Id="rId2" Type="http://schemas.openxmlformats.org/officeDocument/2006/relationships/image" Target="../media/image8.jpg"/><Relationship Id="rId16" Type="http://schemas.openxmlformats.org/officeDocument/2006/relationships/image" Target="../media/image21.png"/><Relationship Id="rId1" Type="http://schemas.openxmlformats.org/officeDocument/2006/relationships/slideLayout" Target="../slideLayouts/slideLayout3.xml"/><Relationship Id="rId6" Type="http://schemas.openxmlformats.org/officeDocument/2006/relationships/image" Target="../media/image12.png"/><Relationship Id="rId11" Type="http://schemas.openxmlformats.org/officeDocument/2006/relationships/image" Target="../media/image16.jpg"/><Relationship Id="rId5" Type="http://schemas.openxmlformats.org/officeDocument/2006/relationships/image" Target="../media/image11.jpg"/><Relationship Id="rId15" Type="http://schemas.openxmlformats.org/officeDocument/2006/relationships/image" Target="../media/image20.jpg"/><Relationship Id="rId10" Type="http://schemas.openxmlformats.org/officeDocument/2006/relationships/image" Target="../media/image15.png"/><Relationship Id="rId4" Type="http://schemas.openxmlformats.org/officeDocument/2006/relationships/image" Target="../media/image10.png"/><Relationship Id="rId9" Type="http://schemas.openxmlformats.org/officeDocument/2006/relationships/image" Target="../media/image14.png"/><Relationship Id="rId14" Type="http://schemas.openxmlformats.org/officeDocument/2006/relationships/image" Target="../media/image19.jpg"/></Relationships>
</file>

<file path=ppt/slides/_rels/slide4.xml.rels><?xml version="1.0" encoding="UTF-8" standalone="yes"?>
<Relationships xmlns="http://schemas.openxmlformats.org/package/2006/relationships"><Relationship Id="rId8" Type="http://schemas.openxmlformats.org/officeDocument/2006/relationships/image" Target="../media/image28.jpg"/><Relationship Id="rId3" Type="http://schemas.openxmlformats.org/officeDocument/2006/relationships/image" Target="../media/image23.png"/><Relationship Id="rId7" Type="http://schemas.openxmlformats.org/officeDocument/2006/relationships/image" Target="../media/image27.jpg"/><Relationship Id="rId12" Type="http://schemas.openxmlformats.org/officeDocument/2006/relationships/image" Target="../media/image21.png"/><Relationship Id="rId2" Type="http://schemas.openxmlformats.org/officeDocument/2006/relationships/image" Target="../media/image22.png"/><Relationship Id="rId1" Type="http://schemas.openxmlformats.org/officeDocument/2006/relationships/slideLayout" Target="../slideLayouts/slideLayout3.xml"/><Relationship Id="rId6" Type="http://schemas.openxmlformats.org/officeDocument/2006/relationships/image" Target="../media/image26.png"/><Relationship Id="rId11" Type="http://schemas.openxmlformats.org/officeDocument/2006/relationships/image" Target="../media/image31.jpg"/><Relationship Id="rId5" Type="http://schemas.openxmlformats.org/officeDocument/2006/relationships/image" Target="../media/image25.jpg"/><Relationship Id="rId10" Type="http://schemas.openxmlformats.org/officeDocument/2006/relationships/image" Target="../media/image30.jpg"/><Relationship Id="rId4" Type="http://schemas.openxmlformats.org/officeDocument/2006/relationships/image" Target="../media/image24.png"/><Relationship Id="rId9" Type="http://schemas.openxmlformats.org/officeDocument/2006/relationships/image" Target="../media/image29.png"/></Relationships>
</file>

<file path=ppt/slides/_rels/slide5.xml.rels><?xml version="1.0" encoding="UTF-8" standalone="yes"?>
<Relationships xmlns="http://schemas.openxmlformats.org/package/2006/relationships"><Relationship Id="rId8" Type="http://schemas.openxmlformats.org/officeDocument/2006/relationships/image" Target="../media/image38.png"/><Relationship Id="rId13" Type="http://schemas.openxmlformats.org/officeDocument/2006/relationships/image" Target="../media/image43.jpg"/><Relationship Id="rId3" Type="http://schemas.openxmlformats.org/officeDocument/2006/relationships/image" Target="../media/image33.jpg"/><Relationship Id="rId7" Type="http://schemas.openxmlformats.org/officeDocument/2006/relationships/image" Target="../media/image37.jpg"/><Relationship Id="rId12" Type="http://schemas.openxmlformats.org/officeDocument/2006/relationships/image" Target="../media/image42.png"/><Relationship Id="rId2" Type="http://schemas.openxmlformats.org/officeDocument/2006/relationships/image" Target="../media/image32.png"/><Relationship Id="rId16" Type="http://schemas.openxmlformats.org/officeDocument/2006/relationships/image" Target="../media/image21.png"/><Relationship Id="rId1" Type="http://schemas.openxmlformats.org/officeDocument/2006/relationships/slideLayout" Target="../slideLayouts/slideLayout3.xml"/><Relationship Id="rId6" Type="http://schemas.openxmlformats.org/officeDocument/2006/relationships/image" Target="../media/image36.jpg"/><Relationship Id="rId11" Type="http://schemas.openxmlformats.org/officeDocument/2006/relationships/image" Target="../media/image41.png"/><Relationship Id="rId5" Type="http://schemas.openxmlformats.org/officeDocument/2006/relationships/image" Target="../media/image35.jpg"/><Relationship Id="rId15" Type="http://schemas.openxmlformats.org/officeDocument/2006/relationships/image" Target="../media/image13.png"/><Relationship Id="rId10" Type="http://schemas.openxmlformats.org/officeDocument/2006/relationships/image" Target="../media/image40.png"/><Relationship Id="rId4" Type="http://schemas.openxmlformats.org/officeDocument/2006/relationships/image" Target="../media/image34.png"/><Relationship Id="rId9" Type="http://schemas.openxmlformats.org/officeDocument/2006/relationships/image" Target="../media/image39.png"/><Relationship Id="rId14" Type="http://schemas.openxmlformats.org/officeDocument/2006/relationships/image" Target="../media/image44.png"/></Relationships>
</file>

<file path=ppt/slides/_rels/slide6.xml.rels><?xml version="1.0" encoding="UTF-8" standalone="yes"?>
<Relationships xmlns="http://schemas.openxmlformats.org/package/2006/relationships"><Relationship Id="rId8" Type="http://schemas.openxmlformats.org/officeDocument/2006/relationships/image" Target="../media/image26.png"/><Relationship Id="rId3" Type="http://schemas.openxmlformats.org/officeDocument/2006/relationships/image" Target="../media/image46.png"/><Relationship Id="rId7" Type="http://schemas.openxmlformats.org/officeDocument/2006/relationships/image" Target="../media/image50.png"/><Relationship Id="rId2" Type="http://schemas.openxmlformats.org/officeDocument/2006/relationships/image" Target="../media/image45.png"/><Relationship Id="rId1" Type="http://schemas.openxmlformats.org/officeDocument/2006/relationships/slideLayout" Target="../slideLayouts/slideLayout3.xml"/><Relationship Id="rId6" Type="http://schemas.openxmlformats.org/officeDocument/2006/relationships/image" Target="../media/image49.png"/><Relationship Id="rId11" Type="http://schemas.openxmlformats.org/officeDocument/2006/relationships/image" Target="../media/image51.png"/><Relationship Id="rId5" Type="http://schemas.openxmlformats.org/officeDocument/2006/relationships/image" Target="../media/image48.jpg"/><Relationship Id="rId10" Type="http://schemas.openxmlformats.org/officeDocument/2006/relationships/image" Target="../media/image21.png"/><Relationship Id="rId4" Type="http://schemas.openxmlformats.org/officeDocument/2006/relationships/image" Target="../media/image47.png"/><Relationship Id="rId9" Type="http://schemas.openxmlformats.org/officeDocument/2006/relationships/image" Target="../media/image27.jpg"/></Relationships>
</file>

<file path=ppt/slides/_rels/slide7.xml.rels><?xml version="1.0" encoding="UTF-8" standalone="yes"?>
<Relationships xmlns="http://schemas.openxmlformats.org/package/2006/relationships"><Relationship Id="rId8" Type="http://schemas.openxmlformats.org/officeDocument/2006/relationships/image" Target="../media/image38.png"/><Relationship Id="rId3" Type="http://schemas.openxmlformats.org/officeDocument/2006/relationships/image" Target="../media/image52.png"/><Relationship Id="rId7" Type="http://schemas.openxmlformats.org/officeDocument/2006/relationships/image" Target="../media/image55.png"/><Relationship Id="rId2" Type="http://schemas.openxmlformats.org/officeDocument/2006/relationships/hyperlink" Target="http://www.atrgas.com/" TargetMode="External"/><Relationship Id="rId1" Type="http://schemas.openxmlformats.org/officeDocument/2006/relationships/slideLayout" Target="../slideLayouts/slideLayout3.xml"/><Relationship Id="rId6" Type="http://schemas.openxmlformats.org/officeDocument/2006/relationships/image" Target="../media/image54.png"/><Relationship Id="rId5" Type="http://schemas.openxmlformats.org/officeDocument/2006/relationships/image" Target="../media/image53.png"/><Relationship Id="rId4" Type="http://schemas.openxmlformats.org/officeDocument/2006/relationships/image" Target="../media/image27.jpg"/><Relationship Id="rId9" Type="http://schemas.openxmlformats.org/officeDocument/2006/relationships/image" Target="../media/image56.png"/></Relationships>
</file>

<file path=ppt/slides/_rels/slide8.xml.rels><?xml version="1.0" encoding="UTF-8" standalone="yes"?>
<Relationships xmlns="http://schemas.openxmlformats.org/package/2006/relationships"><Relationship Id="rId8" Type="http://schemas.openxmlformats.org/officeDocument/2006/relationships/image" Target="../media/image52.png"/><Relationship Id="rId13" Type="http://schemas.openxmlformats.org/officeDocument/2006/relationships/image" Target="../media/image43.jpg"/><Relationship Id="rId3" Type="http://schemas.openxmlformats.org/officeDocument/2006/relationships/image" Target="../media/image58.jpg"/><Relationship Id="rId7" Type="http://schemas.openxmlformats.org/officeDocument/2006/relationships/image" Target="../media/image61.png"/><Relationship Id="rId12" Type="http://schemas.openxmlformats.org/officeDocument/2006/relationships/image" Target="../media/image42.png"/><Relationship Id="rId2" Type="http://schemas.openxmlformats.org/officeDocument/2006/relationships/image" Target="../media/image57.png"/><Relationship Id="rId16" Type="http://schemas.openxmlformats.org/officeDocument/2006/relationships/hyperlink" Target="mailto:gtsresponde@enagas.es" TargetMode="External"/><Relationship Id="rId1" Type="http://schemas.openxmlformats.org/officeDocument/2006/relationships/slideLayout" Target="../slideLayouts/slideLayout3.xml"/><Relationship Id="rId6" Type="http://schemas.openxmlformats.org/officeDocument/2006/relationships/image" Target="../media/image60.jpg"/><Relationship Id="rId11" Type="http://schemas.openxmlformats.org/officeDocument/2006/relationships/image" Target="../media/image63.jpg"/><Relationship Id="rId5" Type="http://schemas.openxmlformats.org/officeDocument/2006/relationships/image" Target="../media/image59.png"/><Relationship Id="rId15" Type="http://schemas.openxmlformats.org/officeDocument/2006/relationships/image" Target="../media/image64.png"/><Relationship Id="rId10" Type="http://schemas.openxmlformats.org/officeDocument/2006/relationships/image" Target="../media/image62.png"/><Relationship Id="rId4" Type="http://schemas.openxmlformats.org/officeDocument/2006/relationships/image" Target="../media/image49.png"/><Relationship Id="rId9" Type="http://schemas.openxmlformats.org/officeDocument/2006/relationships/image" Target="../media/image27.jpg"/><Relationship Id="rId14" Type="http://schemas.openxmlformats.org/officeDocument/2006/relationships/image" Target="../media/image56.png"/></Relationships>
</file>

<file path=ppt/slides/_rels/slide9.xml.rels><?xml version="1.0" encoding="UTF-8" standalone="yes"?>
<Relationships xmlns="http://schemas.openxmlformats.org/package/2006/relationships"><Relationship Id="rId3" Type="http://schemas.openxmlformats.org/officeDocument/2006/relationships/hyperlink" Target="mailto:GTS.HABILITACIONYACCESO@enagas.es" TargetMode="External"/><Relationship Id="rId2" Type="http://schemas.openxmlformats.org/officeDocument/2006/relationships/hyperlink" Target="https://www.enagas.es/content/dam/enagas/es/ficheros/gestion-tecnica-sistema/atencion-y-soporte-a-usuarios/acceso-y-conexion/Manual%20de%20Configuraci&#243;n%20SL-ATR.pdf" TargetMode="External"/><Relationship Id="rId1" Type="http://schemas.openxmlformats.org/officeDocument/2006/relationships/slideLayout" Target="../slideLayouts/slideLayout3.xml"/><Relationship Id="rId4" Type="http://schemas.openxmlformats.org/officeDocument/2006/relationships/hyperlink" Target="mailto:gtsresponde@enagas.es" TargetMode="Externa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 name="object 6">
            <a:extLst>
              <a:ext uri="{FF2B5EF4-FFF2-40B4-BE49-F238E27FC236}">
                <a16:creationId xmlns:a16="http://schemas.microsoft.com/office/drawing/2014/main" id="{3F792177-9F76-4C38-B547-0D2D2A1D8E14}"/>
              </a:ext>
            </a:extLst>
          </p:cNvPr>
          <p:cNvSpPr/>
          <p:nvPr/>
        </p:nvSpPr>
        <p:spPr>
          <a:xfrm>
            <a:off x="6829007" y="165154"/>
            <a:ext cx="2146691" cy="2976434"/>
          </a:xfrm>
          <a:custGeom>
            <a:avLst/>
            <a:gdLst/>
            <a:ahLst/>
            <a:cxnLst/>
            <a:rect l="l" t="t" r="r" b="b"/>
            <a:pathLst>
              <a:path w="5088890" h="2262504">
                <a:moveTo>
                  <a:pt x="5088850" y="0"/>
                </a:moveTo>
                <a:lnTo>
                  <a:pt x="0" y="0"/>
                </a:lnTo>
                <a:lnTo>
                  <a:pt x="0" y="2262318"/>
                </a:lnTo>
                <a:lnTo>
                  <a:pt x="5088850" y="2262318"/>
                </a:lnTo>
                <a:lnTo>
                  <a:pt x="5088850" y="0"/>
                </a:lnTo>
                <a:close/>
              </a:path>
            </a:pathLst>
          </a:custGeom>
          <a:solidFill>
            <a:srgbClr val="9CB700"/>
          </a:solidFill>
        </p:spPr>
        <p:txBody>
          <a:bodyPr wrap="square" lIns="0" tIns="0" rIns="0" bIns="0" rtlCol="0"/>
          <a:lstStyle/>
          <a:p>
            <a:pPr marL="0" marR="0" lvl="0" indent="0" defTabSz="457200" eaLnBrk="1" fontAlgn="auto" latinLnBrk="0" hangingPunct="1">
              <a:lnSpc>
                <a:spcPct val="100000"/>
              </a:lnSpc>
              <a:spcBef>
                <a:spcPts val="0"/>
              </a:spcBef>
              <a:spcAft>
                <a:spcPts val="0"/>
              </a:spcAft>
              <a:buClrTx/>
              <a:buSzTx/>
              <a:buFontTx/>
              <a:buNone/>
              <a:tabLst/>
              <a:defRPr/>
            </a:pPr>
            <a:endParaRPr kumimoji="0" sz="819" b="0" i="0" u="none" strike="noStrike" kern="0" cap="none" spc="0" normalizeH="0" baseline="0" noProof="0" dirty="0">
              <a:ln>
                <a:noFill/>
              </a:ln>
              <a:solidFill>
                <a:prstClr val="black"/>
              </a:solidFill>
              <a:effectLst/>
              <a:uLnTx/>
              <a:uFillTx/>
              <a:latin typeface="Enagás PT Serif" panose="020A0603040505020204" pitchFamily="18" charset="77"/>
            </a:endParaRPr>
          </a:p>
        </p:txBody>
      </p:sp>
      <p:pic>
        <p:nvPicPr>
          <p:cNvPr id="16" name="Imagen 15" descr="Un dibujo de una persona&#10;&#10;Descripción generada automáticamente con confianza baja">
            <a:extLst>
              <a:ext uri="{FF2B5EF4-FFF2-40B4-BE49-F238E27FC236}">
                <a16:creationId xmlns:a16="http://schemas.microsoft.com/office/drawing/2014/main" id="{EDA745EF-107E-46AB-A494-BACD1DB018CB}"/>
              </a:ext>
            </a:extLst>
          </p:cNvPr>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190474" y="165154"/>
            <a:ext cx="6638532" cy="4053516"/>
          </a:xfrm>
          <a:prstGeom prst="rect">
            <a:avLst/>
          </a:prstGeom>
        </p:spPr>
      </p:pic>
      <p:sp>
        <p:nvSpPr>
          <p:cNvPr id="8" name="Marcador de texto 7">
            <a:extLst>
              <a:ext uri="{FF2B5EF4-FFF2-40B4-BE49-F238E27FC236}">
                <a16:creationId xmlns:a16="http://schemas.microsoft.com/office/drawing/2014/main" id="{834EE82E-CB07-48C8-82D3-777032138413}"/>
              </a:ext>
            </a:extLst>
          </p:cNvPr>
          <p:cNvSpPr>
            <a:spLocks noGrp="1"/>
          </p:cNvSpPr>
          <p:nvPr>
            <p:ph type="body" sz="quarter" idx="12"/>
          </p:nvPr>
        </p:nvSpPr>
        <p:spPr>
          <a:xfrm>
            <a:off x="500499" y="4585104"/>
            <a:ext cx="1362819" cy="222953"/>
          </a:xfrm>
        </p:spPr>
        <p:txBody>
          <a:bodyPr/>
          <a:lstStyle/>
          <a:p>
            <a:endParaRPr lang="es-ES_tradnl"/>
          </a:p>
        </p:txBody>
      </p:sp>
      <p:sp>
        <p:nvSpPr>
          <p:cNvPr id="9" name="Marcador de texto 8">
            <a:extLst>
              <a:ext uri="{FF2B5EF4-FFF2-40B4-BE49-F238E27FC236}">
                <a16:creationId xmlns:a16="http://schemas.microsoft.com/office/drawing/2014/main" id="{86D06BEB-40AC-4D2B-B251-EEB2E08A8182}"/>
              </a:ext>
            </a:extLst>
          </p:cNvPr>
          <p:cNvSpPr>
            <a:spLocks noGrp="1"/>
          </p:cNvSpPr>
          <p:nvPr>
            <p:ph type="body" sz="quarter" idx="19"/>
          </p:nvPr>
        </p:nvSpPr>
        <p:spPr>
          <a:xfrm>
            <a:off x="500499" y="1467459"/>
            <a:ext cx="3738086" cy="1520344"/>
          </a:xfrm>
        </p:spPr>
        <p:txBody>
          <a:bodyPr/>
          <a:lstStyle/>
          <a:p>
            <a:r>
              <a:rPr lang="en-GB">
                <a:solidFill>
                  <a:schemeClr val="accent2">
                    <a:lumMod val="75000"/>
                  </a:schemeClr>
                </a:solidFill>
              </a:rPr>
              <a:t>Access to the SL-ATR</a:t>
            </a:r>
          </a:p>
          <a:p>
            <a:r>
              <a:rPr lang="en-GB"/>
              <a:t>User guide</a:t>
            </a:r>
          </a:p>
        </p:txBody>
      </p:sp>
      <p:sp>
        <p:nvSpPr>
          <p:cNvPr id="17" name="object 2">
            <a:extLst>
              <a:ext uri="{FF2B5EF4-FFF2-40B4-BE49-F238E27FC236}">
                <a16:creationId xmlns:a16="http://schemas.microsoft.com/office/drawing/2014/main" id="{75A81CD2-6971-469B-A1AA-AF4E7AB24B71}"/>
              </a:ext>
            </a:extLst>
          </p:cNvPr>
          <p:cNvSpPr/>
          <p:nvPr/>
        </p:nvSpPr>
        <p:spPr>
          <a:xfrm>
            <a:off x="11407" y="4218672"/>
            <a:ext cx="6817599" cy="920913"/>
          </a:xfrm>
          <a:custGeom>
            <a:avLst/>
            <a:gdLst/>
            <a:ahLst/>
            <a:cxnLst/>
            <a:rect l="l" t="t" r="r" b="b"/>
            <a:pathLst>
              <a:path w="15015844" h="2262504">
                <a:moveTo>
                  <a:pt x="0" y="2262318"/>
                </a:moveTo>
                <a:lnTo>
                  <a:pt x="15015249" y="2262318"/>
                </a:lnTo>
                <a:lnTo>
                  <a:pt x="15015249" y="0"/>
                </a:lnTo>
                <a:lnTo>
                  <a:pt x="0" y="0"/>
                </a:lnTo>
                <a:lnTo>
                  <a:pt x="0" y="2262318"/>
                </a:lnTo>
                <a:close/>
              </a:path>
            </a:pathLst>
          </a:custGeom>
          <a:solidFill>
            <a:srgbClr val="FFFFFF">
              <a:lumMod val="95000"/>
            </a:srgbClr>
          </a:solidFill>
        </p:spPr>
        <p:txBody>
          <a:bodyPr wrap="square" lIns="0" tIns="0" rIns="0" bIns="0" rtlCol="0"/>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GB" sz="819" b="0" i="0" u="none" strike="noStrike" kern="0" cap="none" spc="0" normalizeH="0" baseline="0" noProof="0" dirty="0">
              <a:ln>
                <a:noFill/>
              </a:ln>
              <a:solidFill>
                <a:prstClr val="black"/>
              </a:solidFill>
              <a:effectLst/>
              <a:uLnTx/>
              <a:uFillTx/>
              <a:latin typeface="Enagás PT Serif" panose="020A0603040505020204" pitchFamily="18" charset="77"/>
            </a:endParaRPr>
          </a:p>
        </p:txBody>
      </p:sp>
      <p:sp>
        <p:nvSpPr>
          <p:cNvPr id="18" name="Text Placeholder 12">
            <a:extLst>
              <a:ext uri="{FF2B5EF4-FFF2-40B4-BE49-F238E27FC236}">
                <a16:creationId xmlns:a16="http://schemas.microsoft.com/office/drawing/2014/main" id="{7A1BF21F-BAAE-49D8-9706-569569CC7861}"/>
              </a:ext>
            </a:extLst>
          </p:cNvPr>
          <p:cNvSpPr txBox="1">
            <a:spLocks/>
          </p:cNvSpPr>
          <p:nvPr/>
        </p:nvSpPr>
        <p:spPr>
          <a:xfrm>
            <a:off x="652899" y="4549384"/>
            <a:ext cx="1362819" cy="222953"/>
          </a:xfrm>
          <a:prstGeom prst="rect">
            <a:avLst/>
          </a:prstGeom>
          <a:solidFill>
            <a:srgbClr val="FFB81C"/>
          </a:solidFill>
        </p:spPr>
        <p:txBody>
          <a:bodyPr wrap="none"/>
          <a:lstStyle>
            <a:lvl1pPr marL="0" indent="0" algn="ctr">
              <a:buNone/>
              <a:defRPr sz="900" b="1" i="0" spc="0">
                <a:solidFill>
                  <a:schemeClr val="bg1"/>
                </a:solidFill>
                <a:latin typeface="Verdana" panose="020B0604030504040204" pitchFamily="34" charset="0"/>
                <a:ea typeface="Verdana" panose="020B0604030504040204" pitchFamily="34" charset="0"/>
                <a:cs typeface="Verdana" panose="020B0604030504040204" pitchFamily="34" charset="0"/>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900" b="1" i="0" u="none" strike="noStrike" cap="none" normalizeH="0" baseline="0" noProof="0" dirty="0">
                <a:ln>
                  <a:noFill/>
                </a:ln>
                <a:solidFill>
                  <a:srgbClr val="FFFFFF"/>
                </a:solidFill>
                <a:effectLst/>
                <a:uLnTx/>
                <a:uFillTx/>
                <a:latin typeface="Verdana" panose="020B0604030504040204" pitchFamily="34" charset="0"/>
                <a:ea typeface="Verdana" panose="020B0604030504040204" pitchFamily="34" charset="0"/>
              </a:rPr>
              <a:t>June</a:t>
            </a:r>
            <a:r>
              <a:rPr lang="en-GB" dirty="0">
                <a:solidFill>
                  <a:srgbClr val="FFFFFF"/>
                </a:solidFill>
              </a:rPr>
              <a:t> </a:t>
            </a:r>
            <a:r>
              <a:rPr kumimoji="0" lang="en-GB" sz="900" b="1" i="0" u="none" strike="noStrike" cap="none" normalizeH="0" baseline="0" noProof="0" dirty="0">
                <a:ln>
                  <a:noFill/>
                </a:ln>
                <a:solidFill>
                  <a:srgbClr val="FFFFFF"/>
                </a:solidFill>
                <a:effectLst/>
                <a:uLnTx/>
                <a:uFillTx/>
                <a:latin typeface="Verdana" panose="020B0604030504040204" pitchFamily="34" charset="0"/>
                <a:ea typeface="Verdana" panose="020B0604030504040204" pitchFamily="34" charset="0"/>
              </a:rPr>
              <a:t>2026</a:t>
            </a:r>
          </a:p>
        </p:txBody>
      </p:sp>
      <p:pic>
        <p:nvPicPr>
          <p:cNvPr id="20" name="Gráfico 19">
            <a:extLst>
              <a:ext uri="{FF2B5EF4-FFF2-40B4-BE49-F238E27FC236}">
                <a16:creationId xmlns:a16="http://schemas.microsoft.com/office/drawing/2014/main" id="{4B43CF61-0B57-4F94-88BB-67398D002E81}"/>
              </a:ext>
            </a:extLst>
          </p:cNvPr>
          <p:cNvPicPr>
            <a:picLocks noChangeAspect="1"/>
          </p:cNvPicPr>
          <p:nvPr/>
        </p:nvPicPr>
        <p:blipFill>
          <a:blip>
            <a:extLst>
              <a:ext uri="{96DAC541-7B7A-43D3-8B79-37D633B846F1}">
                <asvg:svgBlip xmlns:asvg="http://schemas.microsoft.com/office/drawing/2016/SVG/main" r:embed="rId3"/>
              </a:ext>
            </a:extLst>
          </a:blip>
          <a:srcRect/>
          <a:stretch/>
        </p:blipFill>
        <p:spPr>
          <a:xfrm>
            <a:off x="7227865" y="3662410"/>
            <a:ext cx="1223563" cy="1027792"/>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577595" y="595883"/>
            <a:ext cx="8566785" cy="277495"/>
          </a:xfrm>
          <a:custGeom>
            <a:avLst/>
            <a:gdLst/>
            <a:ahLst/>
            <a:cxnLst/>
            <a:rect l="l" t="t" r="r" b="b"/>
            <a:pathLst>
              <a:path w="8566785" h="277494">
                <a:moveTo>
                  <a:pt x="8566404" y="0"/>
                </a:moveTo>
                <a:lnTo>
                  <a:pt x="0" y="0"/>
                </a:lnTo>
                <a:lnTo>
                  <a:pt x="0" y="277367"/>
                </a:lnTo>
                <a:lnTo>
                  <a:pt x="8566404" y="277367"/>
                </a:lnTo>
                <a:lnTo>
                  <a:pt x="8566404" y="0"/>
                </a:lnTo>
                <a:close/>
              </a:path>
            </a:pathLst>
          </a:custGeom>
          <a:solidFill>
            <a:srgbClr val="F1F1F1"/>
          </a:solidFill>
        </p:spPr>
        <p:txBody>
          <a:bodyPr wrap="square" lIns="0" tIns="0" rIns="0" bIns="0" rtlCol="0"/>
          <a:lstStyle/>
          <a:p>
            <a:endParaRPr/>
          </a:p>
        </p:txBody>
      </p:sp>
      <p:sp>
        <p:nvSpPr>
          <p:cNvPr id="3" name="object 3"/>
          <p:cNvSpPr txBox="1"/>
          <p:nvPr/>
        </p:nvSpPr>
        <p:spPr>
          <a:xfrm>
            <a:off x="655726" y="628269"/>
            <a:ext cx="4449674" cy="197490"/>
          </a:xfrm>
          <a:prstGeom prst="rect">
            <a:avLst/>
          </a:prstGeom>
        </p:spPr>
        <p:txBody>
          <a:bodyPr vert="horz" wrap="square" lIns="0" tIns="12700" rIns="0" bIns="0" rtlCol="0">
            <a:spAutoFit/>
          </a:bodyPr>
          <a:lstStyle/>
          <a:p>
            <a:pPr marL="12700">
              <a:lnSpc>
                <a:spcPct val="100000"/>
              </a:lnSpc>
              <a:spcBef>
                <a:spcPts val="100"/>
              </a:spcBef>
            </a:pPr>
            <a:r>
              <a:rPr lang="en-GB" sz="1200" b="1" dirty="0">
                <a:solidFill>
                  <a:srgbClr val="9CB700"/>
                </a:solidFill>
                <a:latin typeface="Verdana"/>
                <a:cs typeface="Verdana"/>
              </a:rPr>
              <a:t>HTTP 500 error when accessing the SL-ATR</a:t>
            </a:r>
          </a:p>
        </p:txBody>
      </p:sp>
      <p:sp>
        <p:nvSpPr>
          <p:cNvPr id="4" name="object 4"/>
          <p:cNvSpPr txBox="1">
            <a:spLocks noGrp="1"/>
          </p:cNvSpPr>
          <p:nvPr>
            <p:ph type="title"/>
          </p:nvPr>
        </p:nvSpPr>
        <p:spPr>
          <a:xfrm>
            <a:off x="296366" y="142112"/>
            <a:ext cx="3976167" cy="258404"/>
          </a:xfrm>
          <a:prstGeom prst="rect">
            <a:avLst/>
          </a:prstGeom>
        </p:spPr>
        <p:txBody>
          <a:bodyPr vert="horz" wrap="square" lIns="0" tIns="12065" rIns="0" bIns="0" rtlCol="0">
            <a:spAutoFit/>
          </a:bodyPr>
          <a:lstStyle/>
          <a:p>
            <a:pPr marL="12700">
              <a:lnSpc>
                <a:spcPct val="100000"/>
              </a:lnSpc>
              <a:spcBef>
                <a:spcPts val="95"/>
              </a:spcBef>
            </a:pPr>
            <a:r>
              <a:rPr lang="en-GB" dirty="0"/>
              <a:t>Frequently asked questions</a:t>
            </a:r>
          </a:p>
        </p:txBody>
      </p:sp>
      <p:sp>
        <p:nvSpPr>
          <p:cNvPr id="5" name="object 5"/>
          <p:cNvSpPr txBox="1"/>
          <p:nvPr/>
        </p:nvSpPr>
        <p:spPr>
          <a:xfrm>
            <a:off x="830681" y="974801"/>
            <a:ext cx="6322695" cy="177800"/>
          </a:xfrm>
          <a:prstGeom prst="rect">
            <a:avLst/>
          </a:prstGeom>
        </p:spPr>
        <p:txBody>
          <a:bodyPr vert="horz" wrap="square" lIns="0" tIns="12065" rIns="0" bIns="0" rtlCol="0">
            <a:spAutoFit/>
          </a:bodyPr>
          <a:lstStyle/>
          <a:p>
            <a:pPr marL="12700">
              <a:lnSpc>
                <a:spcPct val="100000"/>
              </a:lnSpc>
              <a:spcBef>
                <a:spcPts val="95"/>
              </a:spcBef>
            </a:pPr>
            <a:r>
              <a:rPr lang="en-GB" sz="1000">
                <a:solidFill>
                  <a:srgbClr val="7E7E7E"/>
                </a:solidFill>
                <a:latin typeface="Verdana"/>
                <a:cs typeface="Verdana"/>
              </a:rPr>
              <a:t>When accessing the SL-ATR (</a:t>
            </a:r>
            <a:r>
              <a:rPr lang="en-GB" sz="1000">
                <a:solidFill>
                  <a:srgbClr val="9CB700"/>
                </a:solidFill>
                <a:latin typeface="Verdana"/>
                <a:cs typeface="Verdana"/>
              </a:rPr>
              <a:t>https://www.atrgas.com</a:t>
            </a:r>
            <a:r>
              <a:rPr lang="en-GB" sz="1000">
                <a:solidFill>
                  <a:srgbClr val="7E7E7E"/>
                </a:solidFill>
                <a:latin typeface="Verdana"/>
                <a:cs typeface="Verdana"/>
              </a:rPr>
              <a:t>), a </a:t>
            </a:r>
            <a:r>
              <a:rPr lang="en-GB" sz="1000" b="1">
                <a:solidFill>
                  <a:srgbClr val="7E7E7E"/>
                </a:solidFill>
                <a:latin typeface="Verdana"/>
                <a:cs typeface="Verdana"/>
              </a:rPr>
              <a:t>“HTTP 500 Error”</a:t>
            </a:r>
            <a:r>
              <a:rPr lang="en-GB" sz="1000">
                <a:solidFill>
                  <a:srgbClr val="7E7E7E"/>
                </a:solidFill>
                <a:latin typeface="Verdana"/>
                <a:cs typeface="Verdana"/>
              </a:rPr>
              <a:t> may be displayed</a:t>
            </a:r>
          </a:p>
        </p:txBody>
      </p:sp>
      <p:sp>
        <p:nvSpPr>
          <p:cNvPr id="10" name="object 10"/>
          <p:cNvSpPr txBox="1"/>
          <p:nvPr/>
        </p:nvSpPr>
        <p:spPr>
          <a:xfrm>
            <a:off x="172212" y="557783"/>
            <a:ext cx="302260" cy="307777"/>
          </a:xfrm>
          <a:prstGeom prst="rect">
            <a:avLst/>
          </a:prstGeom>
          <a:solidFill>
            <a:schemeClr val="accent6"/>
          </a:solidFill>
          <a:ln w="9143">
            <a:solidFill>
              <a:schemeClr val="accent6">
                <a:lumMod val="75000"/>
              </a:schemeClr>
            </a:solidFill>
          </a:ln>
        </p:spPr>
        <p:txBody>
          <a:bodyPr vert="horz" wrap="square" lIns="0" tIns="30480" rIns="0" bIns="0" rtlCol="0">
            <a:spAutoFit/>
          </a:bodyPr>
          <a:lstStyle/>
          <a:p>
            <a:pPr marL="91440">
              <a:lnSpc>
                <a:spcPct val="100000"/>
              </a:lnSpc>
              <a:spcBef>
                <a:spcPts val="240"/>
              </a:spcBef>
            </a:pPr>
            <a:r>
              <a:rPr lang="en-GB" sz="1800">
                <a:solidFill>
                  <a:srgbClr val="FFFFFF"/>
                </a:solidFill>
                <a:latin typeface="Carlito"/>
                <a:cs typeface="Carlito"/>
              </a:rPr>
              <a:t>2</a:t>
            </a:r>
          </a:p>
        </p:txBody>
      </p:sp>
      <p:sp>
        <p:nvSpPr>
          <p:cNvPr id="11" name="object 11"/>
          <p:cNvSpPr txBox="1"/>
          <p:nvPr/>
        </p:nvSpPr>
        <p:spPr>
          <a:xfrm>
            <a:off x="835558" y="1437893"/>
            <a:ext cx="2703195" cy="635000"/>
          </a:xfrm>
          <a:prstGeom prst="rect">
            <a:avLst/>
          </a:prstGeom>
        </p:spPr>
        <p:txBody>
          <a:bodyPr vert="horz" wrap="square" lIns="0" tIns="12065" rIns="0" bIns="0" rtlCol="0">
            <a:spAutoFit/>
          </a:bodyPr>
          <a:lstStyle/>
          <a:p>
            <a:pPr marL="12700" marR="5080">
              <a:lnSpc>
                <a:spcPct val="100000"/>
              </a:lnSpc>
              <a:spcBef>
                <a:spcPts val="95"/>
              </a:spcBef>
            </a:pPr>
            <a:r>
              <a:rPr lang="en-GB" sz="1000" b="1">
                <a:solidFill>
                  <a:srgbClr val="7E7E7E"/>
                </a:solidFill>
                <a:latin typeface="Verdana"/>
                <a:cs typeface="Verdana"/>
              </a:rPr>
              <a:t>A HTTP 500 error </a:t>
            </a:r>
            <a:r>
              <a:rPr lang="en-GB" sz="1000">
                <a:solidFill>
                  <a:srgbClr val="7E7E7E"/>
                </a:solidFill>
                <a:latin typeface="Verdana"/>
                <a:cs typeface="Verdana"/>
              </a:rPr>
              <a:t>occurs when </a:t>
            </a:r>
            <a:r>
              <a:rPr lang="en-GB" sz="1000" b="1">
                <a:solidFill>
                  <a:srgbClr val="9CB700"/>
                </a:solidFill>
                <a:latin typeface="Verdana"/>
                <a:cs typeface="Verdana"/>
              </a:rPr>
              <a:t>the registration has not been completed successfully</a:t>
            </a:r>
            <a:r>
              <a:rPr lang="en-GB" sz="1000">
                <a:latin typeface="Verdana"/>
                <a:cs typeface="Verdana"/>
              </a:rPr>
              <a:t> </a:t>
            </a:r>
            <a:r>
              <a:rPr lang="en-GB" sz="1000">
                <a:solidFill>
                  <a:srgbClr val="7E7E7E"/>
                </a:solidFill>
                <a:latin typeface="Verdana"/>
                <a:cs typeface="Verdana"/>
              </a:rPr>
              <a:t>and therefore it will be necessary to repeat the entire registration process.</a:t>
            </a:r>
          </a:p>
        </p:txBody>
      </p:sp>
      <p:sp>
        <p:nvSpPr>
          <p:cNvPr id="12" name="object 12"/>
          <p:cNvSpPr txBox="1"/>
          <p:nvPr/>
        </p:nvSpPr>
        <p:spPr>
          <a:xfrm>
            <a:off x="835558" y="2428747"/>
            <a:ext cx="2935605" cy="635000"/>
          </a:xfrm>
          <a:prstGeom prst="rect">
            <a:avLst/>
          </a:prstGeom>
        </p:spPr>
        <p:txBody>
          <a:bodyPr vert="horz" wrap="square" lIns="0" tIns="12065" rIns="0" bIns="0" rtlCol="0">
            <a:spAutoFit/>
          </a:bodyPr>
          <a:lstStyle/>
          <a:p>
            <a:pPr marL="12700" marR="5080">
              <a:lnSpc>
                <a:spcPct val="100000"/>
              </a:lnSpc>
              <a:spcBef>
                <a:spcPts val="95"/>
              </a:spcBef>
            </a:pPr>
            <a:r>
              <a:rPr lang="en-GB" sz="1000">
                <a:solidFill>
                  <a:srgbClr val="7E7E7E"/>
                </a:solidFill>
                <a:latin typeface="Verdana"/>
                <a:cs typeface="Verdana"/>
              </a:rPr>
              <a:t>It should be noted that completing the </a:t>
            </a:r>
            <a:r>
              <a:rPr lang="en-GB" sz="1000" b="1">
                <a:solidFill>
                  <a:srgbClr val="7E7E7E"/>
                </a:solidFill>
                <a:latin typeface="Verdana"/>
                <a:cs typeface="Verdana"/>
              </a:rPr>
              <a:t>last step of the registration process </a:t>
            </a:r>
            <a:r>
              <a:rPr lang="en-GB" sz="1000">
                <a:solidFill>
                  <a:srgbClr val="7E7E7E"/>
                </a:solidFill>
                <a:latin typeface="Verdana"/>
                <a:cs typeface="Verdana"/>
              </a:rPr>
              <a:t>(clicking “Accept” in the browser after scanning the QR code) </a:t>
            </a:r>
            <a:r>
              <a:rPr lang="en-GB" sz="1000" b="1">
                <a:solidFill>
                  <a:srgbClr val="7E7E7E"/>
                </a:solidFill>
                <a:latin typeface="Verdana"/>
                <a:cs typeface="Verdana"/>
              </a:rPr>
              <a:t>is necessary</a:t>
            </a:r>
            <a:r>
              <a:rPr lang="en-GB" sz="1000">
                <a:solidFill>
                  <a:srgbClr val="7E7E7E"/>
                </a:solidFill>
                <a:latin typeface="Verdana"/>
                <a:cs typeface="Verdana"/>
              </a:rPr>
              <a:t>.</a:t>
            </a:r>
          </a:p>
        </p:txBody>
      </p:sp>
      <p:grpSp>
        <p:nvGrpSpPr>
          <p:cNvPr id="13" name="object 13"/>
          <p:cNvGrpSpPr/>
          <p:nvPr/>
        </p:nvGrpSpPr>
        <p:grpSpPr>
          <a:xfrm>
            <a:off x="4256532" y="1709927"/>
            <a:ext cx="4121150" cy="1373505"/>
            <a:chOff x="4256532" y="1709927"/>
            <a:chExt cx="4121150" cy="1373505"/>
          </a:xfrm>
        </p:grpSpPr>
        <p:sp>
          <p:nvSpPr>
            <p:cNvPr id="14" name="object 14"/>
            <p:cNvSpPr/>
            <p:nvPr/>
          </p:nvSpPr>
          <p:spPr>
            <a:xfrm>
              <a:off x="4265676" y="1719071"/>
              <a:ext cx="3671316" cy="1354835"/>
            </a:xfrm>
            <a:prstGeom prst="rect">
              <a:avLst/>
            </a:prstGeom>
            <a:blipFill>
              <a:blip r:embed="rId2" cstate="print"/>
              <a:stretch>
                <a:fillRect/>
              </a:stretch>
            </a:blipFill>
          </p:spPr>
          <p:txBody>
            <a:bodyPr wrap="square" lIns="0" tIns="0" rIns="0" bIns="0" rtlCol="0"/>
            <a:lstStyle/>
            <a:p>
              <a:endParaRPr/>
            </a:p>
          </p:txBody>
        </p:sp>
        <p:sp>
          <p:nvSpPr>
            <p:cNvPr id="15" name="object 15"/>
            <p:cNvSpPr/>
            <p:nvPr/>
          </p:nvSpPr>
          <p:spPr>
            <a:xfrm>
              <a:off x="4261104" y="1714499"/>
              <a:ext cx="3680460" cy="1363980"/>
            </a:xfrm>
            <a:custGeom>
              <a:avLst/>
              <a:gdLst/>
              <a:ahLst/>
              <a:cxnLst/>
              <a:rect l="l" t="t" r="r" b="b"/>
              <a:pathLst>
                <a:path w="3680459" h="1363980">
                  <a:moveTo>
                    <a:pt x="0" y="1363980"/>
                  </a:moveTo>
                  <a:lnTo>
                    <a:pt x="3680459" y="1363980"/>
                  </a:lnTo>
                  <a:lnTo>
                    <a:pt x="3680459" y="0"/>
                  </a:lnTo>
                  <a:lnTo>
                    <a:pt x="0" y="0"/>
                  </a:lnTo>
                  <a:lnTo>
                    <a:pt x="0" y="1363980"/>
                  </a:lnTo>
                  <a:close/>
                </a:path>
              </a:pathLst>
            </a:custGeom>
            <a:ln w="9144">
              <a:solidFill>
                <a:srgbClr val="000000"/>
              </a:solidFill>
            </a:ln>
          </p:spPr>
          <p:txBody>
            <a:bodyPr wrap="square" lIns="0" tIns="0" rIns="0" bIns="0" rtlCol="0"/>
            <a:lstStyle/>
            <a:p>
              <a:endParaRPr/>
            </a:p>
          </p:txBody>
        </p:sp>
        <p:sp>
          <p:nvSpPr>
            <p:cNvPr id="16" name="object 16"/>
            <p:cNvSpPr/>
            <p:nvPr/>
          </p:nvSpPr>
          <p:spPr>
            <a:xfrm>
              <a:off x="8078553" y="1779622"/>
              <a:ext cx="298934" cy="369481"/>
            </a:xfrm>
            <a:prstGeom prst="rect">
              <a:avLst/>
            </a:prstGeom>
            <a:blipFill>
              <a:blip r:embed="rId3" cstate="print"/>
              <a:stretch>
                <a:fillRect/>
              </a:stretch>
            </a:blipFill>
          </p:spPr>
          <p:txBody>
            <a:bodyPr wrap="square" lIns="0" tIns="0" rIns="0" bIns="0" rtlCol="0"/>
            <a:lstStyle/>
            <a:p>
              <a:endParaRPr/>
            </a:p>
          </p:txBody>
        </p:sp>
        <p:sp>
          <p:nvSpPr>
            <p:cNvPr id="17" name="object 17"/>
            <p:cNvSpPr/>
            <p:nvPr/>
          </p:nvSpPr>
          <p:spPr>
            <a:xfrm>
              <a:off x="8103108" y="1772411"/>
              <a:ext cx="245745" cy="334010"/>
            </a:xfrm>
            <a:custGeom>
              <a:avLst/>
              <a:gdLst/>
              <a:ahLst/>
              <a:cxnLst/>
              <a:rect l="l" t="t" r="r" b="b"/>
              <a:pathLst>
                <a:path w="245745" h="334010">
                  <a:moveTo>
                    <a:pt x="122682" y="0"/>
                  </a:moveTo>
                  <a:lnTo>
                    <a:pt x="0" y="166877"/>
                  </a:lnTo>
                  <a:lnTo>
                    <a:pt x="122682" y="333756"/>
                  </a:lnTo>
                  <a:lnTo>
                    <a:pt x="122682" y="250317"/>
                  </a:lnTo>
                  <a:lnTo>
                    <a:pt x="245364" y="250317"/>
                  </a:lnTo>
                  <a:lnTo>
                    <a:pt x="245364" y="83438"/>
                  </a:lnTo>
                  <a:lnTo>
                    <a:pt x="122682" y="83438"/>
                  </a:lnTo>
                  <a:lnTo>
                    <a:pt x="122682" y="0"/>
                  </a:lnTo>
                  <a:close/>
                </a:path>
              </a:pathLst>
            </a:custGeom>
            <a:solidFill>
              <a:srgbClr val="9CB700"/>
            </a:solidFill>
          </p:spPr>
          <p:txBody>
            <a:bodyPr wrap="square" lIns="0" tIns="0" rIns="0" bIns="0" rtlCol="0"/>
            <a:lstStyle/>
            <a:p>
              <a:endParaRPr/>
            </a:p>
          </p:txBody>
        </p:sp>
        <p:sp>
          <p:nvSpPr>
            <p:cNvPr id="18" name="object 18"/>
            <p:cNvSpPr/>
            <p:nvPr/>
          </p:nvSpPr>
          <p:spPr>
            <a:xfrm>
              <a:off x="7493508" y="1758695"/>
              <a:ext cx="545579" cy="397763"/>
            </a:xfrm>
            <a:prstGeom prst="rect">
              <a:avLst/>
            </a:prstGeom>
            <a:blipFill>
              <a:blip r:embed="rId4" cstate="print"/>
              <a:stretch>
                <a:fillRect/>
              </a:stretch>
            </a:blipFill>
          </p:spPr>
          <p:txBody>
            <a:bodyPr wrap="square" lIns="0" tIns="0" rIns="0" bIns="0" rtlCol="0"/>
            <a:lstStyle/>
            <a:p>
              <a:endParaRPr/>
            </a:p>
          </p:txBody>
        </p:sp>
        <p:sp>
          <p:nvSpPr>
            <p:cNvPr id="19" name="object 19"/>
            <p:cNvSpPr/>
            <p:nvPr/>
          </p:nvSpPr>
          <p:spPr>
            <a:xfrm>
              <a:off x="7550658" y="1792985"/>
              <a:ext cx="436245" cy="288290"/>
            </a:xfrm>
            <a:custGeom>
              <a:avLst/>
              <a:gdLst/>
              <a:ahLst/>
              <a:cxnLst/>
              <a:rect l="l" t="t" r="r" b="b"/>
              <a:pathLst>
                <a:path w="436245" h="288289">
                  <a:moveTo>
                    <a:pt x="0" y="144018"/>
                  </a:moveTo>
                  <a:lnTo>
                    <a:pt x="7782" y="105745"/>
                  </a:lnTo>
                  <a:lnTo>
                    <a:pt x="29746" y="71345"/>
                  </a:lnTo>
                  <a:lnTo>
                    <a:pt x="63817" y="42195"/>
                  </a:lnTo>
                  <a:lnTo>
                    <a:pt x="107921" y="19670"/>
                  </a:lnTo>
                  <a:lnTo>
                    <a:pt x="159984" y="5147"/>
                  </a:lnTo>
                  <a:lnTo>
                    <a:pt x="217932" y="0"/>
                  </a:lnTo>
                  <a:lnTo>
                    <a:pt x="275879" y="5147"/>
                  </a:lnTo>
                  <a:lnTo>
                    <a:pt x="327942" y="19670"/>
                  </a:lnTo>
                  <a:lnTo>
                    <a:pt x="372046" y="42195"/>
                  </a:lnTo>
                  <a:lnTo>
                    <a:pt x="406117" y="71345"/>
                  </a:lnTo>
                  <a:lnTo>
                    <a:pt x="428081" y="105745"/>
                  </a:lnTo>
                  <a:lnTo>
                    <a:pt x="435864" y="144018"/>
                  </a:lnTo>
                  <a:lnTo>
                    <a:pt x="428081" y="182290"/>
                  </a:lnTo>
                  <a:lnTo>
                    <a:pt x="406117" y="216690"/>
                  </a:lnTo>
                  <a:lnTo>
                    <a:pt x="372046" y="245840"/>
                  </a:lnTo>
                  <a:lnTo>
                    <a:pt x="327942" y="268365"/>
                  </a:lnTo>
                  <a:lnTo>
                    <a:pt x="275879" y="282888"/>
                  </a:lnTo>
                  <a:lnTo>
                    <a:pt x="217932" y="288036"/>
                  </a:lnTo>
                  <a:lnTo>
                    <a:pt x="159984" y="282888"/>
                  </a:lnTo>
                  <a:lnTo>
                    <a:pt x="107921" y="268365"/>
                  </a:lnTo>
                  <a:lnTo>
                    <a:pt x="63817" y="245840"/>
                  </a:lnTo>
                  <a:lnTo>
                    <a:pt x="29746" y="216690"/>
                  </a:lnTo>
                  <a:lnTo>
                    <a:pt x="7782" y="182290"/>
                  </a:lnTo>
                  <a:lnTo>
                    <a:pt x="0" y="144018"/>
                  </a:lnTo>
                  <a:close/>
                </a:path>
              </a:pathLst>
            </a:custGeom>
            <a:ln w="28956">
              <a:solidFill>
                <a:srgbClr val="95B31F"/>
              </a:solidFill>
            </a:ln>
          </p:spPr>
          <p:txBody>
            <a:bodyPr wrap="square" lIns="0" tIns="0" rIns="0" bIns="0" rtlCol="0"/>
            <a:lstStyle/>
            <a:p>
              <a:endParaRPr/>
            </a:p>
          </p:txBody>
        </p:sp>
      </p:grpSp>
      <p:sp>
        <p:nvSpPr>
          <p:cNvPr id="20" name="object 20"/>
          <p:cNvSpPr txBox="1"/>
          <p:nvPr/>
        </p:nvSpPr>
        <p:spPr>
          <a:xfrm>
            <a:off x="4272534" y="1428115"/>
            <a:ext cx="3964304" cy="162560"/>
          </a:xfrm>
          <a:prstGeom prst="rect">
            <a:avLst/>
          </a:prstGeom>
        </p:spPr>
        <p:txBody>
          <a:bodyPr vert="horz" wrap="square" lIns="0" tIns="12700" rIns="0" bIns="0" rtlCol="0">
            <a:spAutoFit/>
          </a:bodyPr>
          <a:lstStyle/>
          <a:p>
            <a:pPr marL="12700">
              <a:lnSpc>
                <a:spcPct val="100000"/>
              </a:lnSpc>
              <a:spcBef>
                <a:spcPts val="100"/>
              </a:spcBef>
            </a:pPr>
            <a:r>
              <a:rPr lang="en-GB" sz="900" b="1">
                <a:solidFill>
                  <a:srgbClr val="0079AD"/>
                </a:solidFill>
                <a:latin typeface="Verdana"/>
                <a:cs typeface="Verdana"/>
              </a:rPr>
              <a:t>Snapshots of the HTTP 500 error in different browsers:</a:t>
            </a:r>
          </a:p>
        </p:txBody>
      </p:sp>
      <p:grpSp>
        <p:nvGrpSpPr>
          <p:cNvPr id="21" name="object 21"/>
          <p:cNvGrpSpPr/>
          <p:nvPr/>
        </p:nvGrpSpPr>
        <p:grpSpPr>
          <a:xfrm>
            <a:off x="4256532" y="3278123"/>
            <a:ext cx="3689985" cy="795655"/>
            <a:chOff x="4256532" y="3278123"/>
            <a:chExt cx="3689985" cy="795655"/>
          </a:xfrm>
        </p:grpSpPr>
        <p:sp>
          <p:nvSpPr>
            <p:cNvPr id="22" name="object 22"/>
            <p:cNvSpPr/>
            <p:nvPr/>
          </p:nvSpPr>
          <p:spPr>
            <a:xfrm>
              <a:off x="4265676" y="3287267"/>
              <a:ext cx="3671316" cy="578641"/>
            </a:xfrm>
            <a:prstGeom prst="rect">
              <a:avLst/>
            </a:prstGeom>
            <a:blipFill>
              <a:blip r:embed="rId5" cstate="print"/>
              <a:stretch>
                <a:fillRect/>
              </a:stretch>
            </a:blipFill>
          </p:spPr>
          <p:txBody>
            <a:bodyPr wrap="square" lIns="0" tIns="0" rIns="0" bIns="0" rtlCol="0"/>
            <a:lstStyle/>
            <a:p>
              <a:endParaRPr/>
            </a:p>
          </p:txBody>
        </p:sp>
        <p:sp>
          <p:nvSpPr>
            <p:cNvPr id="23" name="object 23"/>
            <p:cNvSpPr/>
            <p:nvPr/>
          </p:nvSpPr>
          <p:spPr>
            <a:xfrm>
              <a:off x="4261104" y="3282695"/>
              <a:ext cx="3680460" cy="635635"/>
            </a:xfrm>
            <a:custGeom>
              <a:avLst/>
              <a:gdLst/>
              <a:ahLst/>
              <a:cxnLst/>
              <a:rect l="l" t="t" r="r" b="b"/>
              <a:pathLst>
                <a:path w="3680459" h="635635">
                  <a:moveTo>
                    <a:pt x="0" y="635507"/>
                  </a:moveTo>
                  <a:lnTo>
                    <a:pt x="3680459" y="635507"/>
                  </a:lnTo>
                  <a:lnTo>
                    <a:pt x="3680459" y="0"/>
                  </a:lnTo>
                  <a:lnTo>
                    <a:pt x="0" y="0"/>
                  </a:lnTo>
                  <a:lnTo>
                    <a:pt x="0" y="635507"/>
                  </a:lnTo>
                  <a:close/>
                </a:path>
              </a:pathLst>
            </a:custGeom>
            <a:ln w="9144">
              <a:solidFill>
                <a:srgbClr val="000000"/>
              </a:solidFill>
            </a:ln>
          </p:spPr>
          <p:txBody>
            <a:bodyPr wrap="square" lIns="0" tIns="0" rIns="0" bIns="0" rtlCol="0"/>
            <a:lstStyle/>
            <a:p>
              <a:endParaRPr/>
            </a:p>
          </p:txBody>
        </p:sp>
        <p:sp>
          <p:nvSpPr>
            <p:cNvPr id="24" name="object 24"/>
            <p:cNvSpPr/>
            <p:nvPr/>
          </p:nvSpPr>
          <p:spPr>
            <a:xfrm>
              <a:off x="4652772" y="3425951"/>
              <a:ext cx="926604" cy="647674"/>
            </a:xfrm>
            <a:prstGeom prst="rect">
              <a:avLst/>
            </a:prstGeom>
            <a:blipFill>
              <a:blip r:embed="rId6" cstate="print"/>
              <a:stretch>
                <a:fillRect/>
              </a:stretch>
            </a:blipFill>
          </p:spPr>
          <p:txBody>
            <a:bodyPr wrap="square" lIns="0" tIns="0" rIns="0" bIns="0" rtlCol="0"/>
            <a:lstStyle/>
            <a:p>
              <a:endParaRPr/>
            </a:p>
          </p:txBody>
        </p:sp>
        <p:sp>
          <p:nvSpPr>
            <p:cNvPr id="25" name="object 25"/>
            <p:cNvSpPr/>
            <p:nvPr/>
          </p:nvSpPr>
          <p:spPr>
            <a:xfrm>
              <a:off x="4709922" y="3460241"/>
              <a:ext cx="817244" cy="538480"/>
            </a:xfrm>
            <a:custGeom>
              <a:avLst/>
              <a:gdLst/>
              <a:ahLst/>
              <a:cxnLst/>
              <a:rect l="l" t="t" r="r" b="b"/>
              <a:pathLst>
                <a:path w="817245" h="538479">
                  <a:moveTo>
                    <a:pt x="0" y="268985"/>
                  </a:moveTo>
                  <a:lnTo>
                    <a:pt x="14590" y="197467"/>
                  </a:lnTo>
                  <a:lnTo>
                    <a:pt x="55767" y="133208"/>
                  </a:lnTo>
                  <a:lnTo>
                    <a:pt x="85107" y="104602"/>
                  </a:lnTo>
                  <a:lnTo>
                    <a:pt x="119633" y="78771"/>
                  </a:lnTo>
                  <a:lnTo>
                    <a:pt x="158859" y="56036"/>
                  </a:lnTo>
                  <a:lnTo>
                    <a:pt x="202296" y="36717"/>
                  </a:lnTo>
                  <a:lnTo>
                    <a:pt x="249459" y="21133"/>
                  </a:lnTo>
                  <a:lnTo>
                    <a:pt x="299861" y="9606"/>
                  </a:lnTo>
                  <a:lnTo>
                    <a:pt x="353014" y="2454"/>
                  </a:lnTo>
                  <a:lnTo>
                    <a:pt x="408431" y="0"/>
                  </a:lnTo>
                  <a:lnTo>
                    <a:pt x="463849" y="2454"/>
                  </a:lnTo>
                  <a:lnTo>
                    <a:pt x="517002" y="9606"/>
                  </a:lnTo>
                  <a:lnTo>
                    <a:pt x="567404" y="21133"/>
                  </a:lnTo>
                  <a:lnTo>
                    <a:pt x="614567" y="36717"/>
                  </a:lnTo>
                  <a:lnTo>
                    <a:pt x="658004" y="56036"/>
                  </a:lnTo>
                  <a:lnTo>
                    <a:pt x="697229" y="78771"/>
                  </a:lnTo>
                  <a:lnTo>
                    <a:pt x="731756" y="104602"/>
                  </a:lnTo>
                  <a:lnTo>
                    <a:pt x="761096" y="133208"/>
                  </a:lnTo>
                  <a:lnTo>
                    <a:pt x="784764" y="164270"/>
                  </a:lnTo>
                  <a:lnTo>
                    <a:pt x="813135" y="232479"/>
                  </a:lnTo>
                  <a:lnTo>
                    <a:pt x="816863" y="268985"/>
                  </a:lnTo>
                  <a:lnTo>
                    <a:pt x="813135" y="305484"/>
                  </a:lnTo>
                  <a:lnTo>
                    <a:pt x="784764" y="373685"/>
                  </a:lnTo>
                  <a:lnTo>
                    <a:pt x="761096" y="404746"/>
                  </a:lnTo>
                  <a:lnTo>
                    <a:pt x="731756" y="433353"/>
                  </a:lnTo>
                  <a:lnTo>
                    <a:pt x="697229" y="459185"/>
                  </a:lnTo>
                  <a:lnTo>
                    <a:pt x="658004" y="481923"/>
                  </a:lnTo>
                  <a:lnTo>
                    <a:pt x="614567" y="501246"/>
                  </a:lnTo>
                  <a:lnTo>
                    <a:pt x="567404" y="516833"/>
                  </a:lnTo>
                  <a:lnTo>
                    <a:pt x="517002" y="528363"/>
                  </a:lnTo>
                  <a:lnTo>
                    <a:pt x="463849" y="535516"/>
                  </a:lnTo>
                  <a:lnTo>
                    <a:pt x="408431" y="537971"/>
                  </a:lnTo>
                  <a:lnTo>
                    <a:pt x="353014" y="535516"/>
                  </a:lnTo>
                  <a:lnTo>
                    <a:pt x="299861" y="528363"/>
                  </a:lnTo>
                  <a:lnTo>
                    <a:pt x="249459" y="516833"/>
                  </a:lnTo>
                  <a:lnTo>
                    <a:pt x="202296" y="501246"/>
                  </a:lnTo>
                  <a:lnTo>
                    <a:pt x="158859" y="481923"/>
                  </a:lnTo>
                  <a:lnTo>
                    <a:pt x="119634" y="459185"/>
                  </a:lnTo>
                  <a:lnTo>
                    <a:pt x="85107" y="433353"/>
                  </a:lnTo>
                  <a:lnTo>
                    <a:pt x="55767" y="404746"/>
                  </a:lnTo>
                  <a:lnTo>
                    <a:pt x="32099" y="373685"/>
                  </a:lnTo>
                  <a:lnTo>
                    <a:pt x="3728" y="305484"/>
                  </a:lnTo>
                  <a:lnTo>
                    <a:pt x="0" y="268985"/>
                  </a:lnTo>
                  <a:close/>
                </a:path>
              </a:pathLst>
            </a:custGeom>
            <a:ln w="28955">
              <a:solidFill>
                <a:srgbClr val="95B31F"/>
              </a:solidFill>
            </a:ln>
          </p:spPr>
          <p:txBody>
            <a:bodyPr wrap="square" lIns="0" tIns="0" rIns="0" bIns="0" rtlCol="0"/>
            <a:lstStyle/>
            <a:p>
              <a:endParaRPr/>
            </a:p>
          </p:txBody>
        </p:sp>
      </p:grpSp>
      <p:grpSp>
        <p:nvGrpSpPr>
          <p:cNvPr id="26" name="object 26"/>
          <p:cNvGrpSpPr/>
          <p:nvPr/>
        </p:nvGrpSpPr>
        <p:grpSpPr>
          <a:xfrm>
            <a:off x="8078553" y="3459479"/>
            <a:ext cx="299085" cy="377190"/>
            <a:chOff x="8078553" y="3459479"/>
            <a:chExt cx="299085" cy="377190"/>
          </a:xfrm>
        </p:grpSpPr>
        <p:sp>
          <p:nvSpPr>
            <p:cNvPr id="27" name="object 27"/>
            <p:cNvSpPr/>
            <p:nvPr/>
          </p:nvSpPr>
          <p:spPr>
            <a:xfrm>
              <a:off x="8078553" y="3466690"/>
              <a:ext cx="298934" cy="369481"/>
            </a:xfrm>
            <a:prstGeom prst="rect">
              <a:avLst/>
            </a:prstGeom>
            <a:blipFill>
              <a:blip r:embed="rId3" cstate="print"/>
              <a:stretch>
                <a:fillRect/>
              </a:stretch>
            </a:blipFill>
          </p:spPr>
          <p:txBody>
            <a:bodyPr wrap="square" lIns="0" tIns="0" rIns="0" bIns="0" rtlCol="0"/>
            <a:lstStyle/>
            <a:p>
              <a:endParaRPr/>
            </a:p>
          </p:txBody>
        </p:sp>
        <p:sp>
          <p:nvSpPr>
            <p:cNvPr id="28" name="object 28"/>
            <p:cNvSpPr/>
            <p:nvPr/>
          </p:nvSpPr>
          <p:spPr>
            <a:xfrm>
              <a:off x="8103108" y="3459479"/>
              <a:ext cx="245745" cy="334010"/>
            </a:xfrm>
            <a:custGeom>
              <a:avLst/>
              <a:gdLst/>
              <a:ahLst/>
              <a:cxnLst/>
              <a:rect l="l" t="t" r="r" b="b"/>
              <a:pathLst>
                <a:path w="245745" h="334010">
                  <a:moveTo>
                    <a:pt x="122682" y="0"/>
                  </a:moveTo>
                  <a:lnTo>
                    <a:pt x="0" y="166878"/>
                  </a:lnTo>
                  <a:lnTo>
                    <a:pt x="122682" y="333756"/>
                  </a:lnTo>
                  <a:lnTo>
                    <a:pt x="122682" y="250317"/>
                  </a:lnTo>
                  <a:lnTo>
                    <a:pt x="245364" y="250317"/>
                  </a:lnTo>
                  <a:lnTo>
                    <a:pt x="245364" y="83439"/>
                  </a:lnTo>
                  <a:lnTo>
                    <a:pt x="122682" y="83439"/>
                  </a:lnTo>
                  <a:lnTo>
                    <a:pt x="122682" y="0"/>
                  </a:lnTo>
                  <a:close/>
                </a:path>
              </a:pathLst>
            </a:custGeom>
            <a:solidFill>
              <a:srgbClr val="9CB700"/>
            </a:solidFill>
          </p:spPr>
          <p:txBody>
            <a:bodyPr wrap="square" lIns="0" tIns="0" rIns="0" bIns="0" rtlCol="0"/>
            <a:lstStyle/>
            <a:p>
              <a:endParaRPr/>
            </a:p>
          </p:txBody>
        </p:sp>
      </p:grpSp>
      <p:sp>
        <p:nvSpPr>
          <p:cNvPr id="29" name="object 29"/>
          <p:cNvSpPr txBox="1"/>
          <p:nvPr/>
        </p:nvSpPr>
        <p:spPr>
          <a:xfrm>
            <a:off x="6792594" y="2188591"/>
            <a:ext cx="1590675" cy="147955"/>
          </a:xfrm>
          <a:prstGeom prst="rect">
            <a:avLst/>
          </a:prstGeom>
        </p:spPr>
        <p:txBody>
          <a:bodyPr vert="horz" wrap="square" lIns="0" tIns="12700" rIns="0" bIns="0" rtlCol="0">
            <a:spAutoFit/>
          </a:bodyPr>
          <a:lstStyle/>
          <a:p>
            <a:pPr marL="12700">
              <a:lnSpc>
                <a:spcPct val="100000"/>
              </a:lnSpc>
              <a:spcBef>
                <a:spcPts val="100"/>
              </a:spcBef>
            </a:pPr>
            <a:r>
              <a:rPr lang="en-GB" sz="800" b="1" i="1">
                <a:solidFill>
                  <a:srgbClr val="95B31F"/>
                </a:solidFill>
                <a:latin typeface="Verdana"/>
                <a:cs typeface="Verdana"/>
              </a:rPr>
              <a:t>Microsoft Internet Explorer</a:t>
            </a:r>
          </a:p>
        </p:txBody>
      </p:sp>
      <p:sp>
        <p:nvSpPr>
          <p:cNvPr id="30" name="object 30"/>
          <p:cNvSpPr txBox="1"/>
          <p:nvPr/>
        </p:nvSpPr>
        <p:spPr>
          <a:xfrm>
            <a:off x="6557577" y="3910709"/>
            <a:ext cx="1819910" cy="147955"/>
          </a:xfrm>
          <a:prstGeom prst="rect">
            <a:avLst/>
          </a:prstGeom>
        </p:spPr>
        <p:txBody>
          <a:bodyPr vert="horz" wrap="square" lIns="0" tIns="12700" rIns="0" bIns="0" rtlCol="0">
            <a:spAutoFit/>
          </a:bodyPr>
          <a:lstStyle/>
          <a:p>
            <a:pPr marL="12700">
              <a:lnSpc>
                <a:spcPct val="100000"/>
              </a:lnSpc>
              <a:spcBef>
                <a:spcPts val="100"/>
              </a:spcBef>
            </a:pPr>
            <a:r>
              <a:rPr lang="en-GB" sz="800" b="1" i="1" dirty="0">
                <a:solidFill>
                  <a:srgbClr val="95B31F"/>
                </a:solidFill>
                <a:latin typeface="Verdana"/>
                <a:cs typeface="Verdana"/>
              </a:rPr>
              <a:t>Google Chrome, Microsoft Edge</a:t>
            </a:r>
          </a:p>
        </p:txBody>
      </p:sp>
      <p:sp>
        <p:nvSpPr>
          <p:cNvPr id="31" name="Marcador de número de diapositiva 2">
            <a:extLst>
              <a:ext uri="{FF2B5EF4-FFF2-40B4-BE49-F238E27FC236}">
                <a16:creationId xmlns:a16="http://schemas.microsoft.com/office/drawing/2014/main" id="{3F1B3E31-BEA0-4AB5-B10C-F0D886F551D3}"/>
              </a:ext>
            </a:extLst>
          </p:cNvPr>
          <p:cNvSpPr>
            <a:spLocks noGrp="1"/>
          </p:cNvSpPr>
          <p:nvPr>
            <p:ph type="sldNum" sz="quarter" idx="4"/>
          </p:nvPr>
        </p:nvSpPr>
        <p:spPr>
          <a:xfrm>
            <a:off x="8627269" y="4637193"/>
            <a:ext cx="626957" cy="226060"/>
          </a:xfrm>
          <a:prstGeom prst="rect">
            <a:avLst/>
          </a:prstGeom>
        </p:spPr>
        <p:txBody>
          <a:bodyPr vert="horz" lIns="91440" tIns="45720" rIns="91440" bIns="45720" rtlCol="0" anchor="ctr"/>
          <a:lstStyle>
            <a:lvl1pPr algn="l">
              <a:defRPr sz="800">
                <a:solidFill>
                  <a:schemeClr val="tx1">
                    <a:tint val="75000"/>
                  </a:schemeClr>
                </a:solidFill>
              </a:defRPr>
            </a:lvl1pPr>
          </a:lstStyle>
          <a:p>
            <a:fld id="{7065D5E2-D60F-472B-AFCC-0CA6D4F32D96}" type="slidenum">
              <a:rPr lang="es-ES" smtClean="0"/>
              <a:pPr/>
              <a:t>10</a:t>
            </a:fld>
            <a:endParaRPr lang="es-E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577595" y="597408"/>
            <a:ext cx="8566785" cy="277495"/>
          </a:xfrm>
          <a:custGeom>
            <a:avLst/>
            <a:gdLst/>
            <a:ahLst/>
            <a:cxnLst/>
            <a:rect l="l" t="t" r="r" b="b"/>
            <a:pathLst>
              <a:path w="8566785" h="277494">
                <a:moveTo>
                  <a:pt x="8566404" y="0"/>
                </a:moveTo>
                <a:lnTo>
                  <a:pt x="0" y="0"/>
                </a:lnTo>
                <a:lnTo>
                  <a:pt x="0" y="277367"/>
                </a:lnTo>
                <a:lnTo>
                  <a:pt x="8566404" y="277367"/>
                </a:lnTo>
                <a:lnTo>
                  <a:pt x="8566404" y="0"/>
                </a:lnTo>
                <a:close/>
              </a:path>
            </a:pathLst>
          </a:custGeom>
          <a:solidFill>
            <a:srgbClr val="F1F1F1"/>
          </a:solidFill>
        </p:spPr>
        <p:txBody>
          <a:bodyPr wrap="square" lIns="0" tIns="0" rIns="0" bIns="0" rtlCol="0"/>
          <a:lstStyle/>
          <a:p>
            <a:endParaRPr/>
          </a:p>
        </p:txBody>
      </p:sp>
      <p:sp>
        <p:nvSpPr>
          <p:cNvPr id="3" name="object 3"/>
          <p:cNvSpPr txBox="1"/>
          <p:nvPr/>
        </p:nvSpPr>
        <p:spPr>
          <a:xfrm>
            <a:off x="655726" y="629158"/>
            <a:ext cx="4906874" cy="197490"/>
          </a:xfrm>
          <a:prstGeom prst="rect">
            <a:avLst/>
          </a:prstGeom>
        </p:spPr>
        <p:txBody>
          <a:bodyPr vert="horz" wrap="square" lIns="0" tIns="12700" rIns="0" bIns="0" rtlCol="0">
            <a:spAutoFit/>
          </a:bodyPr>
          <a:lstStyle/>
          <a:p>
            <a:pPr marL="12700">
              <a:lnSpc>
                <a:spcPct val="100000"/>
              </a:lnSpc>
              <a:spcBef>
                <a:spcPts val="100"/>
              </a:spcBef>
            </a:pPr>
            <a:r>
              <a:rPr lang="en-GB" sz="1200" b="1" dirty="0">
                <a:solidFill>
                  <a:srgbClr val="9CB700"/>
                </a:solidFill>
                <a:latin typeface="Verdana"/>
                <a:cs typeface="Verdana"/>
              </a:rPr>
              <a:t>Permission denied when accessing the SL-ATR</a:t>
            </a:r>
          </a:p>
        </p:txBody>
      </p:sp>
      <p:sp>
        <p:nvSpPr>
          <p:cNvPr id="4" name="object 4"/>
          <p:cNvSpPr txBox="1">
            <a:spLocks noGrp="1"/>
          </p:cNvSpPr>
          <p:nvPr>
            <p:ph type="title"/>
          </p:nvPr>
        </p:nvSpPr>
        <p:spPr>
          <a:xfrm>
            <a:off x="296366" y="142112"/>
            <a:ext cx="3440481" cy="258404"/>
          </a:xfrm>
          <a:prstGeom prst="rect">
            <a:avLst/>
          </a:prstGeom>
        </p:spPr>
        <p:txBody>
          <a:bodyPr vert="horz" wrap="square" lIns="0" tIns="12065" rIns="0" bIns="0" rtlCol="0">
            <a:spAutoFit/>
          </a:bodyPr>
          <a:lstStyle/>
          <a:p>
            <a:pPr marL="12700">
              <a:lnSpc>
                <a:spcPct val="100000"/>
              </a:lnSpc>
              <a:spcBef>
                <a:spcPts val="95"/>
              </a:spcBef>
            </a:pPr>
            <a:r>
              <a:rPr lang="en-GB" dirty="0"/>
              <a:t>Frequently asked questions</a:t>
            </a:r>
          </a:p>
        </p:txBody>
      </p:sp>
      <p:sp>
        <p:nvSpPr>
          <p:cNvPr id="9" name="object 9"/>
          <p:cNvSpPr txBox="1"/>
          <p:nvPr/>
        </p:nvSpPr>
        <p:spPr>
          <a:xfrm>
            <a:off x="172212" y="557783"/>
            <a:ext cx="302260" cy="307777"/>
          </a:xfrm>
          <a:prstGeom prst="rect">
            <a:avLst/>
          </a:prstGeom>
          <a:solidFill>
            <a:schemeClr val="accent6"/>
          </a:solidFill>
          <a:ln w="9143">
            <a:solidFill>
              <a:schemeClr val="accent6">
                <a:lumMod val="75000"/>
              </a:schemeClr>
            </a:solidFill>
          </a:ln>
        </p:spPr>
        <p:txBody>
          <a:bodyPr vert="horz" wrap="square" lIns="0" tIns="30480" rIns="0" bIns="0" rtlCol="0">
            <a:spAutoFit/>
          </a:bodyPr>
          <a:lstStyle/>
          <a:p>
            <a:pPr marL="91440">
              <a:lnSpc>
                <a:spcPct val="100000"/>
              </a:lnSpc>
              <a:spcBef>
                <a:spcPts val="240"/>
              </a:spcBef>
            </a:pPr>
            <a:r>
              <a:rPr lang="en-GB" sz="1800">
                <a:solidFill>
                  <a:srgbClr val="FFFFFF"/>
                </a:solidFill>
                <a:latin typeface="Carlito"/>
                <a:cs typeface="Carlito"/>
              </a:rPr>
              <a:t>3</a:t>
            </a:r>
          </a:p>
        </p:txBody>
      </p:sp>
      <p:sp>
        <p:nvSpPr>
          <p:cNvPr id="10" name="object 10"/>
          <p:cNvSpPr txBox="1"/>
          <p:nvPr/>
        </p:nvSpPr>
        <p:spPr>
          <a:xfrm>
            <a:off x="830681" y="974801"/>
            <a:ext cx="7640955" cy="1602740"/>
          </a:xfrm>
          <a:prstGeom prst="rect">
            <a:avLst/>
          </a:prstGeom>
        </p:spPr>
        <p:txBody>
          <a:bodyPr vert="horz" wrap="square" lIns="0" tIns="12065" rIns="0" bIns="0" rtlCol="0">
            <a:spAutoFit/>
          </a:bodyPr>
          <a:lstStyle/>
          <a:p>
            <a:pPr marL="12700" algn="just">
              <a:lnSpc>
                <a:spcPct val="100000"/>
              </a:lnSpc>
              <a:spcBef>
                <a:spcPts val="95"/>
              </a:spcBef>
            </a:pPr>
            <a:r>
              <a:rPr lang="en-GB" sz="1000">
                <a:solidFill>
                  <a:srgbClr val="7E7E7E"/>
                </a:solidFill>
                <a:latin typeface="Verdana"/>
                <a:cs typeface="Verdana"/>
              </a:rPr>
              <a:t>When accessing the SL-ATR (</a:t>
            </a:r>
            <a:r>
              <a:rPr lang="en-GB" sz="1000">
                <a:solidFill>
                  <a:srgbClr val="9CB700"/>
                </a:solidFill>
                <a:latin typeface="Verdana"/>
                <a:cs typeface="Verdana"/>
              </a:rPr>
              <a:t>https://www.atrgas.com</a:t>
            </a:r>
            <a:r>
              <a:rPr lang="en-GB" sz="1000">
                <a:solidFill>
                  <a:srgbClr val="7E7E7E"/>
                </a:solidFill>
                <a:latin typeface="Verdana"/>
                <a:cs typeface="Verdana"/>
              </a:rPr>
              <a:t>), a </a:t>
            </a:r>
            <a:r>
              <a:rPr lang="en-GB" sz="1000" b="1">
                <a:solidFill>
                  <a:srgbClr val="7E7E7E"/>
                </a:solidFill>
                <a:latin typeface="Verdana"/>
                <a:cs typeface="Verdana"/>
              </a:rPr>
              <a:t>“permissions error”</a:t>
            </a:r>
            <a:r>
              <a:rPr lang="en-GB" sz="1000">
                <a:solidFill>
                  <a:srgbClr val="7E7E7E"/>
                </a:solidFill>
                <a:latin typeface="Verdana"/>
                <a:cs typeface="Verdana"/>
              </a:rPr>
              <a:t> may be displayed, due to access</a:t>
            </a:r>
          </a:p>
          <a:p>
            <a:pPr marL="12700" algn="just">
              <a:lnSpc>
                <a:spcPct val="100000"/>
              </a:lnSpc>
              <a:spcBef>
                <a:spcPts val="5"/>
              </a:spcBef>
            </a:pPr>
            <a:r>
              <a:rPr lang="en-GB" sz="1000">
                <a:solidFill>
                  <a:srgbClr val="7E7E7E"/>
                </a:solidFill>
                <a:latin typeface="Verdana"/>
                <a:cs typeface="Verdana"/>
              </a:rPr>
              <a:t>from a poorly saved bookmark/favourite.</a:t>
            </a:r>
          </a:p>
          <a:p>
            <a:pPr>
              <a:lnSpc>
                <a:spcPct val="100000"/>
              </a:lnSpc>
              <a:spcBef>
                <a:spcPts val="50"/>
              </a:spcBef>
            </a:pPr>
            <a:endParaRPr sz="1000" dirty="0">
              <a:latin typeface="Verdana"/>
              <a:cs typeface="Verdana"/>
            </a:endParaRPr>
          </a:p>
          <a:p>
            <a:pPr marL="12700" marR="78105" algn="just">
              <a:lnSpc>
                <a:spcPct val="100000"/>
              </a:lnSpc>
            </a:pPr>
            <a:r>
              <a:rPr lang="en-GB" sz="1000">
                <a:solidFill>
                  <a:srgbClr val="7E7E7E"/>
                </a:solidFill>
                <a:latin typeface="Verdana"/>
                <a:cs typeface="Verdana"/>
              </a:rPr>
              <a:t>To store the URL to access </a:t>
            </a:r>
            <a:r>
              <a:rPr lang="en-GB" sz="1000" b="1">
                <a:solidFill>
                  <a:srgbClr val="95B31F"/>
                </a:solidFill>
                <a:latin typeface="Verdana"/>
                <a:cs typeface="Verdana"/>
              </a:rPr>
              <a:t>SL-ATR in your browser’s “Favourites”</a:t>
            </a:r>
            <a:r>
              <a:rPr lang="en-GB" sz="1000">
                <a:solidFill>
                  <a:srgbClr val="7E7E7E"/>
                </a:solidFill>
                <a:latin typeface="Verdana"/>
                <a:cs typeface="Verdana"/>
              </a:rPr>
              <a:t>, it is important </a:t>
            </a:r>
            <a:r>
              <a:rPr lang="en-GB" sz="1000" b="1">
                <a:solidFill>
                  <a:srgbClr val="95B31F"/>
                </a:solidFill>
                <a:latin typeface="Verdana"/>
                <a:cs typeface="Verdana"/>
              </a:rPr>
              <a:t>NOT to save the URL that is displayed when the screen loads </a:t>
            </a:r>
            <a:r>
              <a:rPr lang="en-GB" sz="1000">
                <a:solidFill>
                  <a:srgbClr val="7E7E7E"/>
                </a:solidFill>
                <a:latin typeface="Verdana"/>
                <a:cs typeface="Verdana"/>
              </a:rPr>
              <a:t>after clicking on the link. Instead, </a:t>
            </a:r>
            <a:r>
              <a:rPr lang="en-GB" sz="1000" b="1">
                <a:solidFill>
                  <a:srgbClr val="7E7E7E"/>
                </a:solidFill>
                <a:latin typeface="Verdana"/>
                <a:cs typeface="Verdana"/>
              </a:rPr>
              <a:t>a bookmark </a:t>
            </a:r>
            <a:r>
              <a:rPr lang="en-GB" sz="1000">
                <a:solidFill>
                  <a:srgbClr val="7E7E7E"/>
                </a:solidFill>
                <a:latin typeface="Verdana"/>
                <a:cs typeface="Verdana"/>
              </a:rPr>
              <a:t>must be </a:t>
            </a:r>
            <a:r>
              <a:rPr lang="en-GB" sz="1000" b="1">
                <a:solidFill>
                  <a:srgbClr val="7E7E7E"/>
                </a:solidFill>
                <a:latin typeface="Verdana"/>
                <a:cs typeface="Verdana"/>
              </a:rPr>
              <a:t>created manually </a:t>
            </a:r>
            <a:r>
              <a:rPr lang="en-GB" sz="1000">
                <a:solidFill>
                  <a:srgbClr val="7E7E7E"/>
                </a:solidFill>
                <a:latin typeface="Verdana"/>
                <a:cs typeface="Verdana"/>
              </a:rPr>
              <a:t>by entering the original URL:</a:t>
            </a:r>
          </a:p>
          <a:p>
            <a:pPr marL="12700">
              <a:lnSpc>
                <a:spcPct val="100000"/>
              </a:lnSpc>
              <a:spcBef>
                <a:spcPts val="900"/>
              </a:spcBef>
            </a:pPr>
            <a:r>
              <a:rPr lang="en-GB" sz="1000">
                <a:solidFill>
                  <a:srgbClr val="0079AD"/>
                </a:solidFill>
                <a:latin typeface="Verdana"/>
                <a:cs typeface="Verdana"/>
              </a:rPr>
              <a:t>https://</a:t>
            </a:r>
            <a:r>
              <a:rPr lang="en-GB" sz="1000">
                <a:solidFill>
                  <a:srgbClr val="0079AD"/>
                </a:solidFill>
                <a:latin typeface="Verdana"/>
                <a:cs typeface="Verdana"/>
                <a:hlinkClick r:id="rId2"/>
              </a:rPr>
              <a:t>www.atrgas.com/</a:t>
            </a:r>
          </a:p>
          <a:p>
            <a:pPr>
              <a:lnSpc>
                <a:spcPct val="100000"/>
              </a:lnSpc>
              <a:spcBef>
                <a:spcPts val="25"/>
              </a:spcBef>
            </a:pPr>
            <a:endParaRPr sz="1600" dirty="0">
              <a:latin typeface="Verdana"/>
              <a:cs typeface="Verdana"/>
            </a:endParaRPr>
          </a:p>
          <a:p>
            <a:pPr marL="12700">
              <a:lnSpc>
                <a:spcPct val="100000"/>
              </a:lnSpc>
            </a:pPr>
            <a:r>
              <a:rPr lang="en-GB" sz="900" b="1">
                <a:solidFill>
                  <a:srgbClr val="0079AD"/>
                </a:solidFill>
                <a:latin typeface="Verdana"/>
                <a:cs typeface="Verdana"/>
              </a:rPr>
              <a:t>Snapshots of different permission denied errors:</a:t>
            </a:r>
          </a:p>
        </p:txBody>
      </p:sp>
      <p:sp>
        <p:nvSpPr>
          <p:cNvPr id="11" name="object 11"/>
          <p:cNvSpPr/>
          <p:nvPr/>
        </p:nvSpPr>
        <p:spPr>
          <a:xfrm>
            <a:off x="821436" y="2828544"/>
            <a:ext cx="2915412" cy="1373124"/>
          </a:xfrm>
          <a:prstGeom prst="rect">
            <a:avLst/>
          </a:prstGeom>
          <a:blipFill>
            <a:blip r:embed="rId3" cstate="print"/>
            <a:stretch>
              <a:fillRect/>
            </a:stretch>
          </a:blipFill>
        </p:spPr>
        <p:txBody>
          <a:bodyPr wrap="square" lIns="0" tIns="0" rIns="0" bIns="0" rtlCol="0"/>
          <a:lstStyle/>
          <a:p>
            <a:endParaRPr/>
          </a:p>
        </p:txBody>
      </p:sp>
      <p:sp>
        <p:nvSpPr>
          <p:cNvPr id="12" name="object 12"/>
          <p:cNvSpPr/>
          <p:nvPr/>
        </p:nvSpPr>
        <p:spPr>
          <a:xfrm>
            <a:off x="4070603" y="2828544"/>
            <a:ext cx="2996183" cy="1373124"/>
          </a:xfrm>
          <a:prstGeom prst="rect">
            <a:avLst/>
          </a:prstGeom>
          <a:blipFill>
            <a:blip r:embed="rId4" cstate="print"/>
            <a:stretch>
              <a:fillRect/>
            </a:stretch>
          </a:blipFill>
        </p:spPr>
        <p:txBody>
          <a:bodyPr wrap="square" lIns="0" tIns="0" rIns="0" bIns="0" rtlCol="0"/>
          <a:lstStyle/>
          <a:p>
            <a:endParaRPr/>
          </a:p>
        </p:txBody>
      </p:sp>
      <p:sp>
        <p:nvSpPr>
          <p:cNvPr id="13" name="Marcador de número de diapositiva 2">
            <a:extLst>
              <a:ext uri="{FF2B5EF4-FFF2-40B4-BE49-F238E27FC236}">
                <a16:creationId xmlns:a16="http://schemas.microsoft.com/office/drawing/2014/main" id="{4BBE2526-7C93-4CA4-85C1-D1C63D0DE171}"/>
              </a:ext>
            </a:extLst>
          </p:cNvPr>
          <p:cNvSpPr>
            <a:spLocks noGrp="1"/>
          </p:cNvSpPr>
          <p:nvPr>
            <p:ph type="sldNum" sz="quarter" idx="4"/>
          </p:nvPr>
        </p:nvSpPr>
        <p:spPr>
          <a:xfrm>
            <a:off x="8627269" y="4637193"/>
            <a:ext cx="626957" cy="226060"/>
          </a:xfrm>
          <a:prstGeom prst="rect">
            <a:avLst/>
          </a:prstGeom>
        </p:spPr>
        <p:txBody>
          <a:bodyPr vert="horz" lIns="91440" tIns="45720" rIns="91440" bIns="45720" rtlCol="0" anchor="ctr"/>
          <a:lstStyle>
            <a:lvl1pPr algn="l">
              <a:defRPr sz="800">
                <a:solidFill>
                  <a:schemeClr val="tx1">
                    <a:tint val="75000"/>
                  </a:schemeClr>
                </a:solidFill>
              </a:defRPr>
            </a:lvl1pPr>
          </a:lstStyle>
          <a:p>
            <a:fld id="{7065D5E2-D60F-472B-AFCC-0CA6D4F32D96}" type="slidenum">
              <a:rPr lang="es-ES" smtClean="0"/>
              <a:pPr/>
              <a:t>11</a:t>
            </a:fld>
            <a:endParaRPr lang="es-E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296366" y="142112"/>
            <a:ext cx="4123233" cy="258404"/>
          </a:xfrm>
          <a:prstGeom prst="rect">
            <a:avLst/>
          </a:prstGeom>
        </p:spPr>
        <p:txBody>
          <a:bodyPr vert="horz" wrap="square" lIns="0" tIns="12065" rIns="0" bIns="0" rtlCol="0">
            <a:spAutoFit/>
          </a:bodyPr>
          <a:lstStyle/>
          <a:p>
            <a:pPr marL="12700">
              <a:lnSpc>
                <a:spcPct val="100000"/>
              </a:lnSpc>
              <a:spcBef>
                <a:spcPts val="95"/>
              </a:spcBef>
            </a:pPr>
            <a:r>
              <a:rPr lang="en-GB" sz="1600" b="1" dirty="0">
                <a:solidFill>
                  <a:srgbClr val="0079AD"/>
                </a:solidFill>
                <a:latin typeface="Verdana"/>
                <a:cs typeface="Verdana"/>
              </a:rPr>
              <a:t>Frequently asked questions</a:t>
            </a:r>
          </a:p>
        </p:txBody>
      </p:sp>
      <p:sp>
        <p:nvSpPr>
          <p:cNvPr id="3" name="object 3"/>
          <p:cNvSpPr/>
          <p:nvPr/>
        </p:nvSpPr>
        <p:spPr>
          <a:xfrm>
            <a:off x="577595" y="600455"/>
            <a:ext cx="8568055" cy="277495"/>
          </a:xfrm>
          <a:custGeom>
            <a:avLst/>
            <a:gdLst/>
            <a:ahLst/>
            <a:cxnLst/>
            <a:rect l="l" t="t" r="r" b="b"/>
            <a:pathLst>
              <a:path w="8568055" h="277494">
                <a:moveTo>
                  <a:pt x="8567928" y="0"/>
                </a:moveTo>
                <a:lnTo>
                  <a:pt x="0" y="0"/>
                </a:lnTo>
                <a:lnTo>
                  <a:pt x="0" y="277367"/>
                </a:lnTo>
                <a:lnTo>
                  <a:pt x="8567928" y="277367"/>
                </a:lnTo>
                <a:lnTo>
                  <a:pt x="8567928" y="0"/>
                </a:lnTo>
                <a:close/>
              </a:path>
            </a:pathLst>
          </a:custGeom>
          <a:solidFill>
            <a:srgbClr val="F1F1F1"/>
          </a:solidFill>
        </p:spPr>
        <p:txBody>
          <a:bodyPr wrap="square" lIns="0" tIns="0" rIns="0" bIns="0" rtlCol="0"/>
          <a:lstStyle/>
          <a:p>
            <a:endParaRPr/>
          </a:p>
        </p:txBody>
      </p:sp>
      <p:sp>
        <p:nvSpPr>
          <p:cNvPr id="4" name="object 4"/>
          <p:cNvSpPr txBox="1"/>
          <p:nvPr/>
        </p:nvSpPr>
        <p:spPr>
          <a:xfrm>
            <a:off x="656945" y="632586"/>
            <a:ext cx="2220595" cy="208279"/>
          </a:xfrm>
          <a:prstGeom prst="rect">
            <a:avLst/>
          </a:prstGeom>
        </p:spPr>
        <p:txBody>
          <a:bodyPr vert="horz" wrap="square" lIns="0" tIns="12700" rIns="0" bIns="0" rtlCol="0">
            <a:spAutoFit/>
          </a:bodyPr>
          <a:lstStyle/>
          <a:p>
            <a:pPr marL="12700">
              <a:lnSpc>
                <a:spcPct val="100000"/>
              </a:lnSpc>
              <a:spcBef>
                <a:spcPts val="100"/>
              </a:spcBef>
            </a:pPr>
            <a:r>
              <a:rPr lang="en-GB" sz="1200" b="1">
                <a:solidFill>
                  <a:srgbClr val="9CB700"/>
                </a:solidFill>
                <a:latin typeface="Verdana"/>
                <a:cs typeface="Verdana"/>
              </a:rPr>
              <a:t>Change of mobile device</a:t>
            </a:r>
          </a:p>
        </p:txBody>
      </p:sp>
      <p:sp>
        <p:nvSpPr>
          <p:cNvPr id="5" name="object 5"/>
          <p:cNvSpPr txBox="1"/>
          <p:nvPr/>
        </p:nvSpPr>
        <p:spPr>
          <a:xfrm>
            <a:off x="745337" y="1006602"/>
            <a:ext cx="7649845" cy="901700"/>
          </a:xfrm>
          <a:prstGeom prst="rect">
            <a:avLst/>
          </a:prstGeom>
        </p:spPr>
        <p:txBody>
          <a:bodyPr vert="horz" wrap="square" lIns="0" tIns="12065" rIns="0" bIns="0" rtlCol="0">
            <a:spAutoFit/>
          </a:bodyPr>
          <a:lstStyle/>
          <a:p>
            <a:pPr marL="12700" marR="137160">
              <a:lnSpc>
                <a:spcPct val="100000"/>
              </a:lnSpc>
              <a:spcBef>
                <a:spcPts val="95"/>
              </a:spcBef>
            </a:pPr>
            <a:r>
              <a:rPr lang="en-GB" sz="1000">
                <a:solidFill>
                  <a:srgbClr val="7E7E7E"/>
                </a:solidFill>
                <a:latin typeface="Verdana"/>
                <a:cs typeface="Verdana"/>
              </a:rPr>
              <a:t>The </a:t>
            </a:r>
            <a:r>
              <a:rPr lang="en-GB" sz="1000" b="1">
                <a:solidFill>
                  <a:srgbClr val="95B31F"/>
                </a:solidFill>
                <a:latin typeface="Verdana"/>
                <a:cs typeface="Verdana"/>
              </a:rPr>
              <a:t>change of mobile device will require the completion of the registration process </a:t>
            </a:r>
            <a:r>
              <a:rPr lang="en-GB" sz="1000">
                <a:solidFill>
                  <a:srgbClr val="7E7E7E"/>
                </a:solidFill>
                <a:latin typeface="Verdana"/>
                <a:cs typeface="Verdana"/>
              </a:rPr>
              <a:t>again, as the previous authenticator will have been invalidated.</a:t>
            </a:r>
          </a:p>
          <a:p>
            <a:pPr marL="12700" marR="5080">
              <a:lnSpc>
                <a:spcPct val="100000"/>
              </a:lnSpc>
              <a:spcBef>
                <a:spcPts val="900"/>
              </a:spcBef>
            </a:pPr>
            <a:r>
              <a:rPr lang="en-GB" sz="1000">
                <a:solidFill>
                  <a:srgbClr val="7E7E7E"/>
                </a:solidFill>
                <a:latin typeface="Verdana"/>
                <a:cs typeface="Verdana"/>
              </a:rPr>
              <a:t>This also applies to uninstallations of the “NetIQ Advanced Authentication” app or resettings of the device’s operating system. In any case, the registered authenticator will be invalidated and the registration process will need to be repeated.</a:t>
            </a:r>
          </a:p>
        </p:txBody>
      </p:sp>
      <p:sp>
        <p:nvSpPr>
          <p:cNvPr id="10" name="object 10"/>
          <p:cNvSpPr txBox="1"/>
          <p:nvPr/>
        </p:nvSpPr>
        <p:spPr>
          <a:xfrm>
            <a:off x="172212" y="557783"/>
            <a:ext cx="302260" cy="307777"/>
          </a:xfrm>
          <a:prstGeom prst="rect">
            <a:avLst/>
          </a:prstGeom>
          <a:solidFill>
            <a:schemeClr val="accent6"/>
          </a:solidFill>
          <a:ln w="9143">
            <a:solidFill>
              <a:schemeClr val="accent6">
                <a:lumMod val="75000"/>
              </a:schemeClr>
            </a:solidFill>
          </a:ln>
        </p:spPr>
        <p:txBody>
          <a:bodyPr vert="horz" wrap="square" lIns="0" tIns="30480" rIns="0" bIns="0" rtlCol="0">
            <a:spAutoFit/>
          </a:bodyPr>
          <a:lstStyle/>
          <a:p>
            <a:pPr marL="91440">
              <a:lnSpc>
                <a:spcPct val="100000"/>
              </a:lnSpc>
              <a:spcBef>
                <a:spcPts val="240"/>
              </a:spcBef>
            </a:pPr>
            <a:r>
              <a:rPr lang="en-GB" sz="1800">
                <a:solidFill>
                  <a:srgbClr val="FFFFFF"/>
                </a:solidFill>
                <a:latin typeface="Carlito"/>
                <a:cs typeface="Carlito"/>
              </a:rPr>
              <a:t>4</a:t>
            </a:r>
          </a:p>
        </p:txBody>
      </p:sp>
      <p:sp>
        <p:nvSpPr>
          <p:cNvPr id="11" name="object 11"/>
          <p:cNvSpPr/>
          <p:nvPr/>
        </p:nvSpPr>
        <p:spPr>
          <a:xfrm>
            <a:off x="576072" y="2759964"/>
            <a:ext cx="8566785" cy="277495"/>
          </a:xfrm>
          <a:custGeom>
            <a:avLst/>
            <a:gdLst/>
            <a:ahLst/>
            <a:cxnLst/>
            <a:rect l="l" t="t" r="r" b="b"/>
            <a:pathLst>
              <a:path w="8566785" h="277494">
                <a:moveTo>
                  <a:pt x="8566404" y="0"/>
                </a:moveTo>
                <a:lnTo>
                  <a:pt x="0" y="0"/>
                </a:lnTo>
                <a:lnTo>
                  <a:pt x="0" y="277368"/>
                </a:lnTo>
                <a:lnTo>
                  <a:pt x="8566404" y="277368"/>
                </a:lnTo>
                <a:lnTo>
                  <a:pt x="8566404" y="0"/>
                </a:lnTo>
                <a:close/>
              </a:path>
            </a:pathLst>
          </a:custGeom>
          <a:solidFill>
            <a:srgbClr val="F1F1F1"/>
          </a:solidFill>
        </p:spPr>
        <p:txBody>
          <a:bodyPr wrap="square" lIns="0" tIns="0" rIns="0" bIns="0" rtlCol="0"/>
          <a:lstStyle/>
          <a:p>
            <a:endParaRPr/>
          </a:p>
        </p:txBody>
      </p:sp>
      <p:sp>
        <p:nvSpPr>
          <p:cNvPr id="12" name="object 12"/>
          <p:cNvSpPr txBox="1"/>
          <p:nvPr/>
        </p:nvSpPr>
        <p:spPr>
          <a:xfrm>
            <a:off x="654507" y="2792729"/>
            <a:ext cx="4414520" cy="208279"/>
          </a:xfrm>
          <a:prstGeom prst="rect">
            <a:avLst/>
          </a:prstGeom>
        </p:spPr>
        <p:txBody>
          <a:bodyPr vert="horz" wrap="square" lIns="0" tIns="12700" rIns="0" bIns="0" rtlCol="0">
            <a:spAutoFit/>
          </a:bodyPr>
          <a:lstStyle/>
          <a:p>
            <a:pPr marL="12700">
              <a:lnSpc>
                <a:spcPct val="100000"/>
              </a:lnSpc>
              <a:spcBef>
                <a:spcPts val="100"/>
              </a:spcBef>
            </a:pPr>
            <a:r>
              <a:rPr lang="en-GB" sz="1200" b="1">
                <a:solidFill>
                  <a:srgbClr val="9CB700"/>
                </a:solidFill>
                <a:latin typeface="Verdana"/>
                <a:cs typeface="Verdana"/>
              </a:rPr>
              <a:t>Change of e-mail address or telephone number</a:t>
            </a:r>
          </a:p>
        </p:txBody>
      </p:sp>
      <p:sp>
        <p:nvSpPr>
          <p:cNvPr id="17" name="object 17"/>
          <p:cNvSpPr txBox="1"/>
          <p:nvPr/>
        </p:nvSpPr>
        <p:spPr>
          <a:xfrm>
            <a:off x="170687" y="2717292"/>
            <a:ext cx="302260" cy="308418"/>
          </a:xfrm>
          <a:prstGeom prst="rect">
            <a:avLst/>
          </a:prstGeom>
          <a:solidFill>
            <a:schemeClr val="accent6"/>
          </a:solidFill>
          <a:ln w="9143">
            <a:solidFill>
              <a:schemeClr val="accent6">
                <a:lumMod val="75000"/>
              </a:schemeClr>
            </a:solidFill>
          </a:ln>
        </p:spPr>
        <p:txBody>
          <a:bodyPr vert="horz" wrap="square" lIns="0" tIns="31115" rIns="0" bIns="0" rtlCol="0">
            <a:spAutoFit/>
          </a:bodyPr>
          <a:lstStyle/>
          <a:p>
            <a:pPr marL="90805">
              <a:lnSpc>
                <a:spcPct val="100000"/>
              </a:lnSpc>
              <a:spcBef>
                <a:spcPts val="245"/>
              </a:spcBef>
            </a:pPr>
            <a:r>
              <a:rPr lang="en-GB" sz="1800">
                <a:solidFill>
                  <a:srgbClr val="FFFFFF"/>
                </a:solidFill>
                <a:latin typeface="Carlito"/>
                <a:cs typeface="Carlito"/>
              </a:rPr>
              <a:t>5</a:t>
            </a:r>
          </a:p>
        </p:txBody>
      </p:sp>
      <p:sp>
        <p:nvSpPr>
          <p:cNvPr id="18" name="object 18"/>
          <p:cNvSpPr txBox="1"/>
          <p:nvPr/>
        </p:nvSpPr>
        <p:spPr>
          <a:xfrm>
            <a:off x="741070" y="3177666"/>
            <a:ext cx="7501255" cy="901700"/>
          </a:xfrm>
          <a:prstGeom prst="rect">
            <a:avLst/>
          </a:prstGeom>
        </p:spPr>
        <p:txBody>
          <a:bodyPr vert="horz" wrap="square" lIns="0" tIns="12065" rIns="0" bIns="0" rtlCol="0">
            <a:spAutoFit/>
          </a:bodyPr>
          <a:lstStyle/>
          <a:p>
            <a:pPr marL="12700" marR="5080">
              <a:lnSpc>
                <a:spcPct val="100000"/>
              </a:lnSpc>
              <a:spcBef>
                <a:spcPts val="95"/>
              </a:spcBef>
            </a:pPr>
            <a:r>
              <a:rPr lang="en-GB" sz="1000">
                <a:solidFill>
                  <a:srgbClr val="7E7E7E"/>
                </a:solidFill>
                <a:latin typeface="Verdana"/>
                <a:cs typeface="Verdana"/>
              </a:rPr>
              <a:t>The </a:t>
            </a:r>
            <a:r>
              <a:rPr lang="en-GB" sz="1000" b="1">
                <a:solidFill>
                  <a:srgbClr val="95B31F"/>
                </a:solidFill>
                <a:latin typeface="Verdana"/>
                <a:cs typeface="Verdana"/>
              </a:rPr>
              <a:t>e-mail address and telephone number are contractual data </a:t>
            </a:r>
            <a:r>
              <a:rPr lang="en-GB" sz="1000">
                <a:solidFill>
                  <a:srgbClr val="7E7E7E"/>
                </a:solidFill>
                <a:latin typeface="Verdana"/>
                <a:cs typeface="Verdana"/>
              </a:rPr>
              <a:t>in the two-factor access, therefore </a:t>
            </a:r>
            <a:r>
              <a:rPr lang="en-GB" sz="1000" b="1">
                <a:solidFill>
                  <a:srgbClr val="95B31F"/>
                </a:solidFill>
                <a:latin typeface="Verdana"/>
                <a:cs typeface="Verdana"/>
              </a:rPr>
              <a:t>any update of this information must be communicated to the Authorisation and Access team </a:t>
            </a:r>
            <a:r>
              <a:rPr lang="en-GB" sz="1000">
                <a:solidFill>
                  <a:srgbClr val="7E7E7E"/>
                </a:solidFill>
                <a:latin typeface="Verdana"/>
                <a:cs typeface="Verdana"/>
              </a:rPr>
              <a:t>(</a:t>
            </a:r>
            <a:r>
              <a:rPr lang="en-GB" sz="1000" b="1" u="heavy">
                <a:solidFill>
                  <a:srgbClr val="0000FF"/>
                </a:solidFill>
                <a:uFill>
                  <a:solidFill>
                    <a:srgbClr val="0000FF"/>
                  </a:solidFill>
                </a:uFill>
                <a:latin typeface="Verdana"/>
                <a:cs typeface="Verdana"/>
              </a:rPr>
              <a:t>GTS.HABILITACIONYACCESO@enagas.es</a:t>
            </a:r>
            <a:r>
              <a:rPr lang="en-GB" sz="1000">
                <a:solidFill>
                  <a:srgbClr val="7E7E7E"/>
                </a:solidFill>
                <a:latin typeface="Verdana"/>
                <a:cs typeface="Verdana"/>
              </a:rPr>
              <a:t>) in order to proceed with its processing.</a:t>
            </a:r>
          </a:p>
          <a:p>
            <a:pPr marL="12700" marR="365125">
              <a:lnSpc>
                <a:spcPct val="100000"/>
              </a:lnSpc>
              <a:spcBef>
                <a:spcPts val="900"/>
              </a:spcBef>
            </a:pPr>
            <a:r>
              <a:rPr lang="en-GB" sz="1000">
                <a:solidFill>
                  <a:srgbClr val="7E7E7E"/>
                </a:solidFill>
                <a:latin typeface="Verdana"/>
                <a:cs typeface="Verdana"/>
              </a:rPr>
              <a:t>Until this information is updated in the current contract, access with the new e-mail and/or telephone number will not be possible.</a:t>
            </a:r>
          </a:p>
        </p:txBody>
      </p:sp>
      <p:sp>
        <p:nvSpPr>
          <p:cNvPr id="19" name="Marcador de número de diapositiva 2">
            <a:extLst>
              <a:ext uri="{FF2B5EF4-FFF2-40B4-BE49-F238E27FC236}">
                <a16:creationId xmlns:a16="http://schemas.microsoft.com/office/drawing/2014/main" id="{D2C41178-C5F4-4A35-BB5A-4BC49D67859E}"/>
              </a:ext>
            </a:extLst>
          </p:cNvPr>
          <p:cNvSpPr>
            <a:spLocks noGrp="1"/>
          </p:cNvSpPr>
          <p:nvPr>
            <p:ph type="sldNum" sz="quarter" idx="4"/>
          </p:nvPr>
        </p:nvSpPr>
        <p:spPr>
          <a:xfrm>
            <a:off x="8627269" y="4637193"/>
            <a:ext cx="626957" cy="226060"/>
          </a:xfrm>
          <a:prstGeom prst="rect">
            <a:avLst/>
          </a:prstGeom>
        </p:spPr>
        <p:txBody>
          <a:bodyPr vert="horz" lIns="91440" tIns="45720" rIns="91440" bIns="45720" rtlCol="0" anchor="ctr"/>
          <a:lstStyle>
            <a:lvl1pPr algn="l">
              <a:defRPr sz="800">
                <a:solidFill>
                  <a:schemeClr val="tx1">
                    <a:tint val="75000"/>
                  </a:schemeClr>
                </a:solidFill>
              </a:defRPr>
            </a:lvl1pPr>
          </a:lstStyle>
          <a:p>
            <a:fld id="{7065D5E2-D60F-472B-AFCC-0CA6D4F32D96}" type="slidenum">
              <a:rPr lang="es-ES" smtClean="0"/>
              <a:pPr/>
              <a:t>12</a:t>
            </a:fld>
            <a:endParaRPr lang="es-E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96366" y="142111"/>
            <a:ext cx="4275633" cy="258404"/>
          </a:xfrm>
          <a:prstGeom prst="rect">
            <a:avLst/>
          </a:prstGeom>
        </p:spPr>
        <p:txBody>
          <a:bodyPr vert="horz" wrap="square" lIns="0" tIns="12065" rIns="0" bIns="0" rtlCol="0">
            <a:spAutoFit/>
          </a:bodyPr>
          <a:lstStyle/>
          <a:p>
            <a:pPr marL="12700">
              <a:lnSpc>
                <a:spcPct val="100000"/>
              </a:lnSpc>
              <a:spcBef>
                <a:spcPts val="95"/>
              </a:spcBef>
            </a:pPr>
            <a:r>
              <a:rPr lang="en-GB" dirty="0"/>
              <a:t>Frequently asked questions</a:t>
            </a:r>
          </a:p>
        </p:txBody>
      </p:sp>
      <p:sp>
        <p:nvSpPr>
          <p:cNvPr id="3" name="object 3"/>
          <p:cNvSpPr/>
          <p:nvPr/>
        </p:nvSpPr>
        <p:spPr>
          <a:xfrm>
            <a:off x="577595" y="600455"/>
            <a:ext cx="8568055" cy="277495"/>
          </a:xfrm>
          <a:custGeom>
            <a:avLst/>
            <a:gdLst/>
            <a:ahLst/>
            <a:cxnLst/>
            <a:rect l="l" t="t" r="r" b="b"/>
            <a:pathLst>
              <a:path w="8568055" h="277494">
                <a:moveTo>
                  <a:pt x="8567928" y="0"/>
                </a:moveTo>
                <a:lnTo>
                  <a:pt x="0" y="0"/>
                </a:lnTo>
                <a:lnTo>
                  <a:pt x="0" y="277367"/>
                </a:lnTo>
                <a:lnTo>
                  <a:pt x="8567928" y="277367"/>
                </a:lnTo>
                <a:lnTo>
                  <a:pt x="8567928" y="0"/>
                </a:lnTo>
                <a:close/>
              </a:path>
            </a:pathLst>
          </a:custGeom>
          <a:solidFill>
            <a:srgbClr val="F1F1F1"/>
          </a:solidFill>
        </p:spPr>
        <p:txBody>
          <a:bodyPr wrap="square" lIns="0" tIns="0" rIns="0" bIns="0" rtlCol="0"/>
          <a:lstStyle/>
          <a:p>
            <a:endParaRPr/>
          </a:p>
        </p:txBody>
      </p:sp>
      <p:sp>
        <p:nvSpPr>
          <p:cNvPr id="4" name="object 4"/>
          <p:cNvSpPr txBox="1"/>
          <p:nvPr/>
        </p:nvSpPr>
        <p:spPr>
          <a:xfrm>
            <a:off x="656945" y="632586"/>
            <a:ext cx="2488565" cy="208279"/>
          </a:xfrm>
          <a:prstGeom prst="rect">
            <a:avLst/>
          </a:prstGeom>
        </p:spPr>
        <p:txBody>
          <a:bodyPr vert="horz" wrap="square" lIns="0" tIns="12700" rIns="0" bIns="0" rtlCol="0">
            <a:spAutoFit/>
          </a:bodyPr>
          <a:lstStyle/>
          <a:p>
            <a:pPr marL="12700">
              <a:lnSpc>
                <a:spcPct val="100000"/>
              </a:lnSpc>
              <a:spcBef>
                <a:spcPts val="100"/>
              </a:spcBef>
            </a:pPr>
            <a:r>
              <a:rPr lang="en-GB" sz="1200" b="1">
                <a:solidFill>
                  <a:srgbClr val="9CB700"/>
                </a:solidFill>
                <a:latin typeface="Verdana"/>
                <a:cs typeface="Verdana"/>
              </a:rPr>
              <a:t>Access via OTP code</a:t>
            </a:r>
          </a:p>
        </p:txBody>
      </p:sp>
      <p:sp>
        <p:nvSpPr>
          <p:cNvPr id="5" name="object 5"/>
          <p:cNvSpPr txBox="1"/>
          <p:nvPr/>
        </p:nvSpPr>
        <p:spPr>
          <a:xfrm>
            <a:off x="745337" y="1006602"/>
            <a:ext cx="3696335" cy="1358900"/>
          </a:xfrm>
          <a:prstGeom prst="rect">
            <a:avLst/>
          </a:prstGeom>
        </p:spPr>
        <p:txBody>
          <a:bodyPr vert="horz" wrap="square" lIns="0" tIns="12065" rIns="0" bIns="0" rtlCol="0">
            <a:spAutoFit/>
          </a:bodyPr>
          <a:lstStyle/>
          <a:p>
            <a:pPr marL="12700" marR="73025">
              <a:lnSpc>
                <a:spcPct val="100000"/>
              </a:lnSpc>
              <a:spcBef>
                <a:spcPts val="95"/>
              </a:spcBef>
            </a:pPr>
            <a:r>
              <a:rPr lang="en-GB" sz="1000">
                <a:solidFill>
                  <a:srgbClr val="7E7E7E"/>
                </a:solidFill>
                <a:latin typeface="Verdana"/>
                <a:cs typeface="Verdana"/>
              </a:rPr>
              <a:t>There are many possible reasons why a mobile device may not receive the push notification (network problems, device configuration, disabled notifications, etc.). If this is not received, the standard flow cannot be completed.</a:t>
            </a:r>
          </a:p>
          <a:p>
            <a:pPr marL="12700" marR="5080">
              <a:lnSpc>
                <a:spcPct val="100000"/>
              </a:lnSpc>
              <a:spcBef>
                <a:spcPts val="900"/>
              </a:spcBef>
            </a:pPr>
            <a:r>
              <a:rPr lang="en-GB" sz="1000">
                <a:solidFill>
                  <a:srgbClr val="7E7E7E"/>
                </a:solidFill>
                <a:latin typeface="Verdana"/>
                <a:cs typeface="Verdana"/>
              </a:rPr>
              <a:t>As a contingency measure, there is a </a:t>
            </a:r>
            <a:r>
              <a:rPr lang="en-GB" sz="1000" b="1">
                <a:solidFill>
                  <a:srgbClr val="95B31F"/>
                </a:solidFill>
                <a:latin typeface="Verdana"/>
                <a:cs typeface="Verdana"/>
              </a:rPr>
              <a:t>mechanism to access the SL-ATR based on the generation of automatically generated codes (OTP)</a:t>
            </a:r>
            <a:r>
              <a:rPr lang="en-GB" sz="1000">
                <a:solidFill>
                  <a:srgbClr val="7E7E7E"/>
                </a:solidFill>
                <a:latin typeface="Verdana"/>
                <a:cs typeface="Verdana"/>
              </a:rPr>
              <a:t>.</a:t>
            </a:r>
          </a:p>
        </p:txBody>
      </p:sp>
      <p:sp>
        <p:nvSpPr>
          <p:cNvPr id="10" name="object 10"/>
          <p:cNvSpPr txBox="1"/>
          <p:nvPr/>
        </p:nvSpPr>
        <p:spPr>
          <a:xfrm>
            <a:off x="172212" y="557783"/>
            <a:ext cx="302260" cy="307777"/>
          </a:xfrm>
          <a:prstGeom prst="rect">
            <a:avLst/>
          </a:prstGeom>
          <a:solidFill>
            <a:schemeClr val="accent6"/>
          </a:solidFill>
          <a:ln w="9143">
            <a:solidFill>
              <a:schemeClr val="accent6">
                <a:lumMod val="75000"/>
              </a:schemeClr>
            </a:solidFill>
          </a:ln>
        </p:spPr>
        <p:txBody>
          <a:bodyPr vert="horz" wrap="square" lIns="0" tIns="30480" rIns="0" bIns="0" rtlCol="0">
            <a:spAutoFit/>
          </a:bodyPr>
          <a:lstStyle/>
          <a:p>
            <a:pPr marL="91440">
              <a:lnSpc>
                <a:spcPct val="100000"/>
              </a:lnSpc>
              <a:spcBef>
                <a:spcPts val="240"/>
              </a:spcBef>
            </a:pPr>
            <a:r>
              <a:rPr lang="en-GB">
                <a:solidFill>
                  <a:srgbClr val="FFFFFF"/>
                </a:solidFill>
                <a:latin typeface="Carlito"/>
                <a:cs typeface="Carlito"/>
              </a:rPr>
              <a:t>6</a:t>
            </a:r>
          </a:p>
        </p:txBody>
      </p:sp>
      <p:grpSp>
        <p:nvGrpSpPr>
          <p:cNvPr id="11" name="object 11"/>
          <p:cNvGrpSpPr/>
          <p:nvPr/>
        </p:nvGrpSpPr>
        <p:grpSpPr>
          <a:xfrm>
            <a:off x="4768673" y="1168988"/>
            <a:ext cx="3926204" cy="1697989"/>
            <a:chOff x="4768673" y="1168988"/>
            <a:chExt cx="3926204" cy="1697989"/>
          </a:xfrm>
        </p:grpSpPr>
        <p:sp>
          <p:nvSpPr>
            <p:cNvPr id="12" name="object 12"/>
            <p:cNvSpPr/>
            <p:nvPr/>
          </p:nvSpPr>
          <p:spPr>
            <a:xfrm>
              <a:off x="4768673" y="1168988"/>
              <a:ext cx="3925669" cy="862423"/>
            </a:xfrm>
            <a:prstGeom prst="rect">
              <a:avLst/>
            </a:prstGeom>
            <a:blipFill>
              <a:blip r:embed="rId2" cstate="print"/>
              <a:stretch>
                <a:fillRect/>
              </a:stretch>
            </a:blipFill>
          </p:spPr>
          <p:txBody>
            <a:bodyPr wrap="square" lIns="0" tIns="0" rIns="0" bIns="0" rtlCol="0"/>
            <a:lstStyle/>
            <a:p>
              <a:endParaRPr/>
            </a:p>
          </p:txBody>
        </p:sp>
        <p:sp>
          <p:nvSpPr>
            <p:cNvPr id="13" name="object 13"/>
            <p:cNvSpPr/>
            <p:nvPr/>
          </p:nvSpPr>
          <p:spPr>
            <a:xfrm>
              <a:off x="6679691" y="1649018"/>
              <a:ext cx="553211" cy="291033"/>
            </a:xfrm>
            <a:prstGeom prst="rect">
              <a:avLst/>
            </a:prstGeom>
            <a:blipFill>
              <a:blip r:embed="rId3" cstate="print"/>
              <a:stretch>
                <a:fillRect/>
              </a:stretch>
            </a:blipFill>
          </p:spPr>
          <p:txBody>
            <a:bodyPr wrap="square" lIns="0" tIns="0" rIns="0" bIns="0" rtlCol="0"/>
            <a:lstStyle/>
            <a:p>
              <a:endParaRPr/>
            </a:p>
          </p:txBody>
        </p:sp>
        <p:sp>
          <p:nvSpPr>
            <p:cNvPr id="14" name="object 14"/>
            <p:cNvSpPr/>
            <p:nvPr/>
          </p:nvSpPr>
          <p:spPr>
            <a:xfrm>
              <a:off x="6732269" y="1678686"/>
              <a:ext cx="452755" cy="190500"/>
            </a:xfrm>
            <a:custGeom>
              <a:avLst/>
              <a:gdLst/>
              <a:ahLst/>
              <a:cxnLst/>
              <a:rect l="l" t="t" r="r" b="b"/>
              <a:pathLst>
                <a:path w="452754" h="190500">
                  <a:moveTo>
                    <a:pt x="0" y="95250"/>
                  </a:moveTo>
                  <a:lnTo>
                    <a:pt x="30903" y="47187"/>
                  </a:lnTo>
                  <a:lnTo>
                    <a:pt x="66293" y="27908"/>
                  </a:lnTo>
                  <a:lnTo>
                    <a:pt x="112098" y="13010"/>
                  </a:lnTo>
                  <a:lnTo>
                    <a:pt x="166158" y="3404"/>
                  </a:lnTo>
                  <a:lnTo>
                    <a:pt x="226313" y="0"/>
                  </a:lnTo>
                  <a:lnTo>
                    <a:pt x="286469" y="3404"/>
                  </a:lnTo>
                  <a:lnTo>
                    <a:pt x="340529" y="13010"/>
                  </a:lnTo>
                  <a:lnTo>
                    <a:pt x="386333" y="27908"/>
                  </a:lnTo>
                  <a:lnTo>
                    <a:pt x="421724" y="47187"/>
                  </a:lnTo>
                  <a:lnTo>
                    <a:pt x="452627" y="95250"/>
                  </a:lnTo>
                  <a:lnTo>
                    <a:pt x="444542" y="120561"/>
                  </a:lnTo>
                  <a:lnTo>
                    <a:pt x="386334" y="162591"/>
                  </a:lnTo>
                  <a:lnTo>
                    <a:pt x="340529" y="177489"/>
                  </a:lnTo>
                  <a:lnTo>
                    <a:pt x="286469" y="187095"/>
                  </a:lnTo>
                  <a:lnTo>
                    <a:pt x="226313" y="190500"/>
                  </a:lnTo>
                  <a:lnTo>
                    <a:pt x="166158" y="187095"/>
                  </a:lnTo>
                  <a:lnTo>
                    <a:pt x="112098" y="177489"/>
                  </a:lnTo>
                  <a:lnTo>
                    <a:pt x="66293" y="162591"/>
                  </a:lnTo>
                  <a:lnTo>
                    <a:pt x="30903" y="143312"/>
                  </a:lnTo>
                  <a:lnTo>
                    <a:pt x="0" y="95250"/>
                  </a:lnTo>
                  <a:close/>
                </a:path>
              </a:pathLst>
            </a:custGeom>
            <a:ln w="19812">
              <a:solidFill>
                <a:srgbClr val="FF0000"/>
              </a:solidFill>
            </a:ln>
          </p:spPr>
          <p:txBody>
            <a:bodyPr wrap="square" lIns="0" tIns="0" rIns="0" bIns="0" rtlCol="0"/>
            <a:lstStyle/>
            <a:p>
              <a:endParaRPr/>
            </a:p>
          </p:txBody>
        </p:sp>
        <p:sp>
          <p:nvSpPr>
            <p:cNvPr id="15" name="object 15"/>
            <p:cNvSpPr/>
            <p:nvPr/>
          </p:nvSpPr>
          <p:spPr>
            <a:xfrm>
              <a:off x="6696455" y="1754124"/>
              <a:ext cx="601979" cy="377951"/>
            </a:xfrm>
            <a:prstGeom prst="rect">
              <a:avLst/>
            </a:prstGeom>
            <a:blipFill>
              <a:blip r:embed="rId4" cstate="print"/>
              <a:stretch>
                <a:fillRect/>
              </a:stretch>
            </a:blipFill>
          </p:spPr>
          <p:txBody>
            <a:bodyPr wrap="square" lIns="0" tIns="0" rIns="0" bIns="0" rtlCol="0"/>
            <a:lstStyle/>
            <a:p>
              <a:endParaRPr/>
            </a:p>
          </p:txBody>
        </p:sp>
        <p:sp>
          <p:nvSpPr>
            <p:cNvPr id="16" name="object 16"/>
            <p:cNvSpPr/>
            <p:nvPr/>
          </p:nvSpPr>
          <p:spPr>
            <a:xfrm>
              <a:off x="7688075" y="2092429"/>
              <a:ext cx="284536" cy="774283"/>
            </a:xfrm>
            <a:prstGeom prst="rect">
              <a:avLst/>
            </a:prstGeom>
            <a:blipFill>
              <a:blip r:embed="rId5" cstate="print"/>
              <a:stretch>
                <a:fillRect/>
              </a:stretch>
            </a:blipFill>
          </p:spPr>
          <p:txBody>
            <a:bodyPr wrap="square" lIns="0" tIns="0" rIns="0" bIns="0" rtlCol="0"/>
            <a:lstStyle/>
            <a:p>
              <a:endParaRPr/>
            </a:p>
          </p:txBody>
        </p:sp>
        <p:sp>
          <p:nvSpPr>
            <p:cNvPr id="17" name="object 17"/>
            <p:cNvSpPr/>
            <p:nvPr/>
          </p:nvSpPr>
          <p:spPr>
            <a:xfrm>
              <a:off x="7712963" y="2103119"/>
              <a:ext cx="239395" cy="721360"/>
            </a:xfrm>
            <a:custGeom>
              <a:avLst/>
              <a:gdLst/>
              <a:ahLst/>
              <a:cxnLst/>
              <a:rect l="l" t="t" r="r" b="b"/>
              <a:pathLst>
                <a:path w="239395" h="721360">
                  <a:moveTo>
                    <a:pt x="179450" y="0"/>
                  </a:moveTo>
                  <a:lnTo>
                    <a:pt x="59816" y="0"/>
                  </a:lnTo>
                  <a:lnTo>
                    <a:pt x="59816" y="601218"/>
                  </a:lnTo>
                  <a:lnTo>
                    <a:pt x="0" y="601218"/>
                  </a:lnTo>
                  <a:lnTo>
                    <a:pt x="119633" y="720852"/>
                  </a:lnTo>
                  <a:lnTo>
                    <a:pt x="239267" y="601218"/>
                  </a:lnTo>
                  <a:lnTo>
                    <a:pt x="179450" y="601218"/>
                  </a:lnTo>
                  <a:lnTo>
                    <a:pt x="179450" y="0"/>
                  </a:lnTo>
                  <a:close/>
                </a:path>
              </a:pathLst>
            </a:custGeom>
            <a:solidFill>
              <a:srgbClr val="9CB700"/>
            </a:solidFill>
          </p:spPr>
          <p:txBody>
            <a:bodyPr wrap="square" lIns="0" tIns="0" rIns="0" bIns="0" rtlCol="0"/>
            <a:lstStyle/>
            <a:p>
              <a:endParaRPr/>
            </a:p>
          </p:txBody>
        </p:sp>
        <p:sp>
          <p:nvSpPr>
            <p:cNvPr id="18" name="object 18"/>
            <p:cNvSpPr/>
            <p:nvPr/>
          </p:nvSpPr>
          <p:spPr>
            <a:xfrm>
              <a:off x="7950707" y="1917204"/>
              <a:ext cx="734428" cy="734428"/>
            </a:xfrm>
            <a:prstGeom prst="rect">
              <a:avLst/>
            </a:prstGeom>
            <a:blipFill>
              <a:blip r:embed="rId6" cstate="print"/>
              <a:stretch>
                <a:fillRect/>
              </a:stretch>
            </a:blipFill>
          </p:spPr>
          <p:txBody>
            <a:bodyPr wrap="square" lIns="0" tIns="0" rIns="0" bIns="0" rtlCol="0"/>
            <a:lstStyle/>
            <a:p>
              <a:endParaRPr/>
            </a:p>
          </p:txBody>
        </p:sp>
        <p:sp>
          <p:nvSpPr>
            <p:cNvPr id="19" name="object 19"/>
            <p:cNvSpPr/>
            <p:nvPr/>
          </p:nvSpPr>
          <p:spPr>
            <a:xfrm>
              <a:off x="8151876" y="2118360"/>
              <a:ext cx="345948" cy="345948"/>
            </a:xfrm>
            <a:prstGeom prst="rect">
              <a:avLst/>
            </a:prstGeom>
            <a:blipFill>
              <a:blip r:embed="rId7" cstate="print"/>
              <a:stretch>
                <a:fillRect/>
              </a:stretch>
            </a:blipFill>
          </p:spPr>
          <p:txBody>
            <a:bodyPr wrap="square" lIns="0" tIns="0" rIns="0" bIns="0" rtlCol="0"/>
            <a:lstStyle/>
            <a:p>
              <a:endParaRPr/>
            </a:p>
          </p:txBody>
        </p:sp>
        <p:sp>
          <p:nvSpPr>
            <p:cNvPr id="20" name="object 20"/>
            <p:cNvSpPr/>
            <p:nvPr/>
          </p:nvSpPr>
          <p:spPr>
            <a:xfrm>
              <a:off x="8147303" y="2113788"/>
              <a:ext cx="355600" cy="355600"/>
            </a:xfrm>
            <a:custGeom>
              <a:avLst/>
              <a:gdLst/>
              <a:ahLst/>
              <a:cxnLst/>
              <a:rect l="l" t="t" r="r" b="b"/>
              <a:pathLst>
                <a:path w="355600" h="355600">
                  <a:moveTo>
                    <a:pt x="0" y="355092"/>
                  </a:moveTo>
                  <a:lnTo>
                    <a:pt x="355092" y="355092"/>
                  </a:lnTo>
                  <a:lnTo>
                    <a:pt x="355092" y="0"/>
                  </a:lnTo>
                  <a:lnTo>
                    <a:pt x="0" y="0"/>
                  </a:lnTo>
                  <a:lnTo>
                    <a:pt x="0" y="355092"/>
                  </a:lnTo>
                  <a:close/>
                </a:path>
              </a:pathLst>
            </a:custGeom>
            <a:ln w="9144">
              <a:solidFill>
                <a:srgbClr val="000000"/>
              </a:solidFill>
            </a:ln>
          </p:spPr>
          <p:txBody>
            <a:bodyPr wrap="square" lIns="0" tIns="0" rIns="0" bIns="0" rtlCol="0"/>
            <a:lstStyle/>
            <a:p>
              <a:endParaRPr/>
            </a:p>
          </p:txBody>
        </p:sp>
      </p:grpSp>
      <p:grpSp>
        <p:nvGrpSpPr>
          <p:cNvPr id="21" name="object 21"/>
          <p:cNvGrpSpPr/>
          <p:nvPr/>
        </p:nvGrpSpPr>
        <p:grpSpPr>
          <a:xfrm>
            <a:off x="769619" y="2645664"/>
            <a:ext cx="2202180" cy="2112645"/>
            <a:chOff x="769619" y="2645664"/>
            <a:chExt cx="2202180" cy="2112645"/>
          </a:xfrm>
        </p:grpSpPr>
        <p:sp>
          <p:nvSpPr>
            <p:cNvPr id="22" name="object 22"/>
            <p:cNvSpPr/>
            <p:nvPr/>
          </p:nvSpPr>
          <p:spPr>
            <a:xfrm>
              <a:off x="769619" y="2645664"/>
              <a:ext cx="1298448" cy="2112264"/>
            </a:xfrm>
            <a:prstGeom prst="rect">
              <a:avLst/>
            </a:prstGeom>
            <a:blipFill>
              <a:blip r:embed="rId8" cstate="print"/>
              <a:stretch>
                <a:fillRect/>
              </a:stretch>
            </a:blipFill>
          </p:spPr>
          <p:txBody>
            <a:bodyPr wrap="square" lIns="0" tIns="0" rIns="0" bIns="0" rtlCol="0"/>
            <a:lstStyle/>
            <a:p>
              <a:endParaRPr/>
            </a:p>
          </p:txBody>
        </p:sp>
        <p:sp>
          <p:nvSpPr>
            <p:cNvPr id="23" name="object 23"/>
            <p:cNvSpPr/>
            <p:nvPr/>
          </p:nvSpPr>
          <p:spPr>
            <a:xfrm>
              <a:off x="1679447" y="2645664"/>
              <a:ext cx="1292352" cy="2112264"/>
            </a:xfrm>
            <a:prstGeom prst="rect">
              <a:avLst/>
            </a:prstGeom>
            <a:blipFill>
              <a:blip r:embed="rId9" cstate="print"/>
              <a:stretch>
                <a:fillRect/>
              </a:stretch>
            </a:blipFill>
          </p:spPr>
          <p:txBody>
            <a:bodyPr wrap="square" lIns="0" tIns="0" rIns="0" bIns="0" rtlCol="0"/>
            <a:lstStyle/>
            <a:p>
              <a:endParaRPr/>
            </a:p>
          </p:txBody>
        </p:sp>
        <p:sp>
          <p:nvSpPr>
            <p:cNvPr id="24" name="object 24"/>
            <p:cNvSpPr/>
            <p:nvPr/>
          </p:nvSpPr>
          <p:spPr>
            <a:xfrm>
              <a:off x="935735" y="3326892"/>
              <a:ext cx="574548" cy="338328"/>
            </a:xfrm>
            <a:prstGeom prst="rect">
              <a:avLst/>
            </a:prstGeom>
            <a:blipFill>
              <a:blip r:embed="rId10" cstate="print"/>
              <a:stretch>
                <a:fillRect/>
              </a:stretch>
            </a:blipFill>
          </p:spPr>
          <p:txBody>
            <a:bodyPr wrap="square" lIns="0" tIns="0" rIns="0" bIns="0" rtlCol="0"/>
            <a:lstStyle/>
            <a:p>
              <a:endParaRPr/>
            </a:p>
          </p:txBody>
        </p:sp>
        <p:sp>
          <p:nvSpPr>
            <p:cNvPr id="25" name="object 25"/>
            <p:cNvSpPr/>
            <p:nvPr/>
          </p:nvSpPr>
          <p:spPr>
            <a:xfrm>
              <a:off x="1805939" y="3968496"/>
              <a:ext cx="734428" cy="723950"/>
            </a:xfrm>
            <a:prstGeom prst="rect">
              <a:avLst/>
            </a:prstGeom>
            <a:blipFill>
              <a:blip r:embed="rId11" cstate="print"/>
              <a:stretch>
                <a:fillRect/>
              </a:stretch>
            </a:blipFill>
          </p:spPr>
          <p:txBody>
            <a:bodyPr wrap="square" lIns="0" tIns="0" rIns="0" bIns="0" rtlCol="0"/>
            <a:lstStyle/>
            <a:p>
              <a:endParaRPr/>
            </a:p>
          </p:txBody>
        </p:sp>
        <p:sp>
          <p:nvSpPr>
            <p:cNvPr id="26" name="object 26"/>
            <p:cNvSpPr/>
            <p:nvPr/>
          </p:nvSpPr>
          <p:spPr>
            <a:xfrm>
              <a:off x="2007108" y="4169664"/>
              <a:ext cx="345948" cy="335280"/>
            </a:xfrm>
            <a:prstGeom prst="rect">
              <a:avLst/>
            </a:prstGeom>
            <a:blipFill>
              <a:blip r:embed="rId12" cstate="print"/>
              <a:stretch>
                <a:fillRect/>
              </a:stretch>
            </a:blipFill>
          </p:spPr>
          <p:txBody>
            <a:bodyPr wrap="square" lIns="0" tIns="0" rIns="0" bIns="0" rtlCol="0"/>
            <a:lstStyle/>
            <a:p>
              <a:endParaRPr/>
            </a:p>
          </p:txBody>
        </p:sp>
        <p:sp>
          <p:nvSpPr>
            <p:cNvPr id="27" name="object 27"/>
            <p:cNvSpPr/>
            <p:nvPr/>
          </p:nvSpPr>
          <p:spPr>
            <a:xfrm>
              <a:off x="2002536" y="4165092"/>
              <a:ext cx="355600" cy="344805"/>
            </a:xfrm>
            <a:custGeom>
              <a:avLst/>
              <a:gdLst/>
              <a:ahLst/>
              <a:cxnLst/>
              <a:rect l="l" t="t" r="r" b="b"/>
              <a:pathLst>
                <a:path w="355600" h="344804">
                  <a:moveTo>
                    <a:pt x="0" y="344424"/>
                  </a:moveTo>
                  <a:lnTo>
                    <a:pt x="355092" y="344424"/>
                  </a:lnTo>
                  <a:lnTo>
                    <a:pt x="355092" y="0"/>
                  </a:lnTo>
                  <a:lnTo>
                    <a:pt x="0" y="0"/>
                  </a:lnTo>
                  <a:lnTo>
                    <a:pt x="0" y="344424"/>
                  </a:lnTo>
                  <a:close/>
                </a:path>
              </a:pathLst>
            </a:custGeom>
            <a:ln w="9144">
              <a:solidFill>
                <a:srgbClr val="1F487C"/>
              </a:solidFill>
            </a:ln>
          </p:spPr>
          <p:txBody>
            <a:bodyPr wrap="square" lIns="0" tIns="0" rIns="0" bIns="0" rtlCol="0"/>
            <a:lstStyle/>
            <a:p>
              <a:endParaRPr/>
            </a:p>
          </p:txBody>
        </p:sp>
      </p:grpSp>
      <p:sp>
        <p:nvSpPr>
          <p:cNvPr id="28" name="object 28"/>
          <p:cNvSpPr/>
          <p:nvPr/>
        </p:nvSpPr>
        <p:spPr>
          <a:xfrm>
            <a:off x="6731507" y="2924555"/>
            <a:ext cx="1996440" cy="1403604"/>
          </a:xfrm>
          <a:prstGeom prst="rect">
            <a:avLst/>
          </a:prstGeom>
          <a:blipFill>
            <a:blip r:embed="rId13" cstate="print"/>
            <a:stretch>
              <a:fillRect/>
            </a:stretch>
          </a:blipFill>
        </p:spPr>
        <p:txBody>
          <a:bodyPr wrap="square" lIns="0" tIns="0" rIns="0" bIns="0" rtlCol="0"/>
          <a:lstStyle/>
          <a:p>
            <a:endParaRPr/>
          </a:p>
        </p:txBody>
      </p:sp>
      <p:sp>
        <p:nvSpPr>
          <p:cNvPr id="29" name="object 29"/>
          <p:cNvSpPr txBox="1"/>
          <p:nvPr/>
        </p:nvSpPr>
        <p:spPr>
          <a:xfrm>
            <a:off x="3451605" y="2677794"/>
            <a:ext cx="2921635" cy="1206500"/>
          </a:xfrm>
          <a:prstGeom prst="rect">
            <a:avLst/>
          </a:prstGeom>
        </p:spPr>
        <p:txBody>
          <a:bodyPr vert="horz" wrap="square" lIns="0" tIns="12065" rIns="0" bIns="0" rtlCol="0">
            <a:spAutoFit/>
          </a:bodyPr>
          <a:lstStyle/>
          <a:p>
            <a:pPr marL="12700" marR="5080">
              <a:lnSpc>
                <a:spcPct val="100000"/>
              </a:lnSpc>
              <a:spcBef>
                <a:spcPts val="95"/>
              </a:spcBef>
            </a:pPr>
            <a:r>
              <a:rPr lang="en-GB" sz="1000">
                <a:solidFill>
                  <a:srgbClr val="7E7E7E"/>
                </a:solidFill>
                <a:latin typeface="Verdana"/>
                <a:cs typeface="Verdana"/>
              </a:rPr>
              <a:t>To use it, click on the link </a:t>
            </a:r>
            <a:r>
              <a:rPr lang="en-GB" sz="1000" b="1">
                <a:solidFill>
                  <a:srgbClr val="95B31F"/>
                </a:solidFill>
                <a:latin typeface="Verdana"/>
                <a:cs typeface="Verdana"/>
              </a:rPr>
              <a:t>“here”</a:t>
            </a:r>
            <a:r>
              <a:rPr lang="en-GB" sz="1000">
                <a:solidFill>
                  <a:srgbClr val="7E7E7E"/>
                </a:solidFill>
                <a:latin typeface="Verdana"/>
                <a:cs typeface="Verdana"/>
              </a:rPr>
              <a:t> in the message that appears in the browser. The window for entering the OTP code will be displayed.</a:t>
            </a:r>
          </a:p>
          <a:p>
            <a:pPr marL="12700" marR="255270">
              <a:lnSpc>
                <a:spcPct val="100000"/>
              </a:lnSpc>
              <a:spcBef>
                <a:spcPts val="900"/>
              </a:spcBef>
            </a:pPr>
            <a:r>
              <a:rPr lang="en-GB" sz="1000" b="1">
                <a:solidFill>
                  <a:srgbClr val="95B31F"/>
                </a:solidFill>
                <a:latin typeface="Verdana"/>
                <a:cs typeface="Verdana"/>
              </a:rPr>
              <a:t>This code is available in the NetIQ app, in the “Registered authenticators” menu.</a:t>
            </a:r>
          </a:p>
        </p:txBody>
      </p:sp>
      <p:sp>
        <p:nvSpPr>
          <p:cNvPr id="30" name="object 30"/>
          <p:cNvSpPr txBox="1"/>
          <p:nvPr/>
        </p:nvSpPr>
        <p:spPr>
          <a:xfrm>
            <a:off x="3451605" y="4238345"/>
            <a:ext cx="2927985" cy="392430"/>
          </a:xfrm>
          <a:prstGeom prst="rect">
            <a:avLst/>
          </a:prstGeom>
        </p:spPr>
        <p:txBody>
          <a:bodyPr vert="horz" wrap="square" lIns="0" tIns="13335" rIns="0" bIns="0" rtlCol="0">
            <a:spAutoFit/>
          </a:bodyPr>
          <a:lstStyle/>
          <a:p>
            <a:pPr marL="12700" marR="5080">
              <a:lnSpc>
                <a:spcPct val="100000"/>
              </a:lnSpc>
              <a:spcBef>
                <a:spcPts val="105"/>
              </a:spcBef>
            </a:pPr>
            <a:r>
              <a:rPr lang="en-GB" sz="800">
                <a:solidFill>
                  <a:srgbClr val="7E7E7E"/>
                </a:solidFill>
                <a:latin typeface="Verdana"/>
                <a:cs typeface="Verdana"/>
              </a:rPr>
              <a:t>NOTE: For this mechanism to work, it is important that the time on the clock of the mobile device be set automatically.</a:t>
            </a:r>
          </a:p>
        </p:txBody>
      </p:sp>
      <p:sp>
        <p:nvSpPr>
          <p:cNvPr id="31" name="object 31"/>
          <p:cNvSpPr txBox="1"/>
          <p:nvPr/>
        </p:nvSpPr>
        <p:spPr>
          <a:xfrm>
            <a:off x="8159877" y="2564130"/>
            <a:ext cx="567055" cy="265430"/>
          </a:xfrm>
          <a:prstGeom prst="rect">
            <a:avLst/>
          </a:prstGeom>
        </p:spPr>
        <p:txBody>
          <a:bodyPr vert="horz" wrap="square" lIns="0" tIns="20955" rIns="0" bIns="0" rtlCol="0">
            <a:spAutoFit/>
          </a:bodyPr>
          <a:lstStyle/>
          <a:p>
            <a:pPr marL="12700" marR="5080">
              <a:lnSpc>
                <a:spcPts val="919"/>
              </a:lnSpc>
              <a:spcBef>
                <a:spcPts val="165"/>
              </a:spcBef>
            </a:pPr>
            <a:r>
              <a:rPr lang="en-GB" sz="800" i="1">
                <a:solidFill>
                  <a:srgbClr val="9CB700"/>
                </a:solidFill>
                <a:latin typeface="Verdana"/>
                <a:cs typeface="Verdana"/>
              </a:rPr>
              <a:t>From browser</a:t>
            </a:r>
          </a:p>
        </p:txBody>
      </p:sp>
      <p:sp>
        <p:nvSpPr>
          <p:cNvPr id="32" name="object 32"/>
          <p:cNvSpPr txBox="1"/>
          <p:nvPr/>
        </p:nvSpPr>
        <p:spPr>
          <a:xfrm>
            <a:off x="2014220" y="4607458"/>
            <a:ext cx="654050" cy="147955"/>
          </a:xfrm>
          <a:prstGeom prst="rect">
            <a:avLst/>
          </a:prstGeom>
        </p:spPr>
        <p:txBody>
          <a:bodyPr vert="horz" wrap="square" lIns="0" tIns="12700" rIns="0" bIns="0" rtlCol="0">
            <a:spAutoFit/>
          </a:bodyPr>
          <a:lstStyle/>
          <a:p>
            <a:pPr marL="12700">
              <a:lnSpc>
                <a:spcPct val="100000"/>
              </a:lnSpc>
              <a:spcBef>
                <a:spcPts val="100"/>
              </a:spcBef>
            </a:pPr>
            <a:r>
              <a:rPr lang="en-GB" sz="800" i="1">
                <a:solidFill>
                  <a:srgbClr val="1F487C"/>
                </a:solidFill>
                <a:latin typeface="Verdana"/>
                <a:cs typeface="Verdana"/>
              </a:rPr>
              <a:t>From mobile</a:t>
            </a:r>
          </a:p>
        </p:txBody>
      </p:sp>
      <p:sp>
        <p:nvSpPr>
          <p:cNvPr id="33" name="Marcador de número de diapositiva 2">
            <a:extLst>
              <a:ext uri="{FF2B5EF4-FFF2-40B4-BE49-F238E27FC236}">
                <a16:creationId xmlns:a16="http://schemas.microsoft.com/office/drawing/2014/main" id="{D5544C97-66C7-4A83-9E48-7F76C26EAB76}"/>
              </a:ext>
            </a:extLst>
          </p:cNvPr>
          <p:cNvSpPr>
            <a:spLocks noGrp="1"/>
          </p:cNvSpPr>
          <p:nvPr>
            <p:ph type="sldNum" sz="quarter" idx="4"/>
          </p:nvPr>
        </p:nvSpPr>
        <p:spPr>
          <a:xfrm>
            <a:off x="8627269" y="4637193"/>
            <a:ext cx="626957" cy="226060"/>
          </a:xfrm>
          <a:prstGeom prst="rect">
            <a:avLst/>
          </a:prstGeom>
        </p:spPr>
        <p:txBody>
          <a:bodyPr vert="horz" lIns="91440" tIns="45720" rIns="91440" bIns="45720" rtlCol="0" anchor="ctr"/>
          <a:lstStyle>
            <a:lvl1pPr algn="l">
              <a:defRPr sz="800">
                <a:solidFill>
                  <a:schemeClr val="tx1">
                    <a:tint val="75000"/>
                  </a:schemeClr>
                </a:solidFill>
              </a:defRPr>
            </a:lvl1pPr>
          </a:lstStyle>
          <a:p>
            <a:fld id="{7065D5E2-D60F-472B-AFCC-0CA6D4F32D96}" type="slidenum">
              <a:rPr lang="es-ES" smtClean="0"/>
              <a:pPr/>
              <a:t>13</a:t>
            </a:fld>
            <a:endParaRPr lang="es-E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96366" y="142112"/>
            <a:ext cx="3742233" cy="263397"/>
          </a:xfrm>
          <a:prstGeom prst="rect">
            <a:avLst/>
          </a:prstGeom>
        </p:spPr>
        <p:txBody>
          <a:bodyPr vert="horz" wrap="square" lIns="0" tIns="12065" rIns="0" bIns="0" rtlCol="0">
            <a:spAutoFit/>
          </a:bodyPr>
          <a:lstStyle/>
          <a:p>
            <a:pPr marL="12700">
              <a:lnSpc>
                <a:spcPct val="100000"/>
              </a:lnSpc>
              <a:spcBef>
                <a:spcPts val="95"/>
              </a:spcBef>
            </a:pPr>
            <a:r>
              <a:rPr lang="en-GB" dirty="0"/>
              <a:t>Frequently asked questions</a:t>
            </a:r>
          </a:p>
        </p:txBody>
      </p:sp>
      <p:sp>
        <p:nvSpPr>
          <p:cNvPr id="3" name="object 3"/>
          <p:cNvSpPr/>
          <p:nvPr/>
        </p:nvSpPr>
        <p:spPr>
          <a:xfrm>
            <a:off x="577595" y="600455"/>
            <a:ext cx="8568055" cy="277495"/>
          </a:xfrm>
          <a:custGeom>
            <a:avLst/>
            <a:gdLst/>
            <a:ahLst/>
            <a:cxnLst/>
            <a:rect l="l" t="t" r="r" b="b"/>
            <a:pathLst>
              <a:path w="8568055" h="277494">
                <a:moveTo>
                  <a:pt x="8567928" y="0"/>
                </a:moveTo>
                <a:lnTo>
                  <a:pt x="0" y="0"/>
                </a:lnTo>
                <a:lnTo>
                  <a:pt x="0" y="277367"/>
                </a:lnTo>
                <a:lnTo>
                  <a:pt x="8567928" y="277367"/>
                </a:lnTo>
                <a:lnTo>
                  <a:pt x="8567928" y="0"/>
                </a:lnTo>
                <a:close/>
              </a:path>
            </a:pathLst>
          </a:custGeom>
          <a:solidFill>
            <a:srgbClr val="F1F1F1"/>
          </a:solidFill>
        </p:spPr>
        <p:txBody>
          <a:bodyPr wrap="square" lIns="0" tIns="0" rIns="0" bIns="0" rtlCol="0"/>
          <a:lstStyle/>
          <a:p>
            <a:endParaRPr/>
          </a:p>
        </p:txBody>
      </p:sp>
      <p:sp>
        <p:nvSpPr>
          <p:cNvPr id="4" name="object 4"/>
          <p:cNvSpPr txBox="1"/>
          <p:nvPr/>
        </p:nvSpPr>
        <p:spPr>
          <a:xfrm>
            <a:off x="656944" y="632586"/>
            <a:ext cx="3762655" cy="197490"/>
          </a:xfrm>
          <a:prstGeom prst="rect">
            <a:avLst/>
          </a:prstGeom>
        </p:spPr>
        <p:txBody>
          <a:bodyPr vert="horz" wrap="square" lIns="0" tIns="12700" rIns="0" bIns="0" rtlCol="0">
            <a:spAutoFit/>
          </a:bodyPr>
          <a:lstStyle/>
          <a:p>
            <a:pPr marL="12700">
              <a:lnSpc>
                <a:spcPct val="100000"/>
              </a:lnSpc>
              <a:spcBef>
                <a:spcPts val="100"/>
              </a:spcBef>
            </a:pPr>
            <a:r>
              <a:rPr lang="en-GB" sz="1200" b="1" dirty="0">
                <a:solidFill>
                  <a:srgbClr val="9CB700"/>
                </a:solidFill>
                <a:latin typeface="Verdana"/>
                <a:cs typeface="Verdana"/>
              </a:rPr>
              <a:t>Access to the SL-ATR from iPad</a:t>
            </a:r>
          </a:p>
        </p:txBody>
      </p:sp>
      <p:sp>
        <p:nvSpPr>
          <p:cNvPr id="5" name="object 5"/>
          <p:cNvSpPr/>
          <p:nvPr/>
        </p:nvSpPr>
        <p:spPr>
          <a:xfrm>
            <a:off x="5257800" y="1030224"/>
            <a:ext cx="2266188" cy="2813304"/>
          </a:xfrm>
          <a:prstGeom prst="rect">
            <a:avLst/>
          </a:prstGeom>
          <a:blipFill>
            <a:blip r:embed="rId2" cstate="print"/>
            <a:stretch>
              <a:fillRect/>
            </a:stretch>
          </a:blipFill>
        </p:spPr>
        <p:txBody>
          <a:bodyPr wrap="square" lIns="0" tIns="0" rIns="0" bIns="0" rtlCol="0"/>
          <a:lstStyle/>
          <a:p>
            <a:endParaRPr/>
          </a:p>
        </p:txBody>
      </p:sp>
      <p:sp>
        <p:nvSpPr>
          <p:cNvPr id="6" name="object 6"/>
          <p:cNvSpPr txBox="1"/>
          <p:nvPr/>
        </p:nvSpPr>
        <p:spPr>
          <a:xfrm>
            <a:off x="745337" y="1006602"/>
            <a:ext cx="3895090" cy="1320800"/>
          </a:xfrm>
          <a:prstGeom prst="rect">
            <a:avLst/>
          </a:prstGeom>
        </p:spPr>
        <p:txBody>
          <a:bodyPr vert="horz" wrap="square" lIns="0" tIns="12065" rIns="0" bIns="0" rtlCol="0">
            <a:spAutoFit/>
          </a:bodyPr>
          <a:lstStyle/>
          <a:p>
            <a:pPr marL="12700" marR="179070">
              <a:lnSpc>
                <a:spcPct val="100000"/>
              </a:lnSpc>
              <a:spcBef>
                <a:spcPts val="95"/>
              </a:spcBef>
            </a:pPr>
            <a:r>
              <a:rPr lang="en-GB" sz="1000">
                <a:solidFill>
                  <a:srgbClr val="7E7E7E"/>
                </a:solidFill>
                <a:latin typeface="Verdana"/>
                <a:cs typeface="Verdana"/>
              </a:rPr>
              <a:t>Depending on the </a:t>
            </a:r>
            <a:r>
              <a:rPr lang="en-GB" sz="1000" b="1">
                <a:solidFill>
                  <a:srgbClr val="9CB700"/>
                </a:solidFill>
                <a:latin typeface="Verdana"/>
                <a:cs typeface="Verdana"/>
              </a:rPr>
              <a:t>SAFARI browser settings</a:t>
            </a:r>
            <a:r>
              <a:rPr lang="en-GB" sz="1000">
                <a:solidFill>
                  <a:srgbClr val="7E7E7E"/>
                </a:solidFill>
                <a:latin typeface="Verdana"/>
                <a:cs typeface="Verdana"/>
              </a:rPr>
              <a:t>, </a:t>
            </a:r>
            <a:r>
              <a:rPr lang="en-GB" sz="1000" b="1">
                <a:solidFill>
                  <a:srgbClr val="9CB700"/>
                </a:solidFill>
                <a:latin typeface="Verdana"/>
                <a:cs typeface="Verdana"/>
              </a:rPr>
              <a:t>pop-up windows may not open </a:t>
            </a:r>
            <a:r>
              <a:rPr lang="en-GB" sz="1000">
                <a:solidFill>
                  <a:srgbClr val="7E7E7E"/>
                </a:solidFill>
                <a:latin typeface="Verdana"/>
                <a:cs typeface="Verdana"/>
              </a:rPr>
              <a:t>to display Excel documents.</a:t>
            </a:r>
          </a:p>
          <a:p>
            <a:pPr marL="12700" marR="5080">
              <a:lnSpc>
                <a:spcPct val="100000"/>
              </a:lnSpc>
              <a:spcBef>
                <a:spcPts val="900"/>
              </a:spcBef>
            </a:pPr>
            <a:r>
              <a:rPr lang="en-GB" sz="1000">
                <a:solidFill>
                  <a:srgbClr val="7E7E7E"/>
                </a:solidFill>
                <a:latin typeface="Verdana"/>
                <a:cs typeface="Verdana"/>
              </a:rPr>
              <a:t>To ensure that this does not happen, check that </a:t>
            </a:r>
            <a:r>
              <a:rPr lang="en-GB" sz="1000" b="1">
                <a:solidFill>
                  <a:srgbClr val="9CB700"/>
                </a:solidFill>
                <a:latin typeface="Verdana"/>
                <a:cs typeface="Verdana"/>
              </a:rPr>
              <a:t>the following option in the operating system configuration has been disabled:</a:t>
            </a:r>
          </a:p>
          <a:p>
            <a:pPr marL="12700">
              <a:lnSpc>
                <a:spcPct val="100000"/>
              </a:lnSpc>
              <a:spcBef>
                <a:spcPts val="900"/>
              </a:spcBef>
            </a:pPr>
            <a:r>
              <a:rPr lang="en-GB" sz="1000">
                <a:solidFill>
                  <a:srgbClr val="7E7E7E"/>
                </a:solidFill>
                <a:latin typeface="Verdana"/>
                <a:cs typeface="Verdana"/>
              </a:rPr>
              <a:t>“Settings / Safari / General / Block windows”</a:t>
            </a:r>
          </a:p>
        </p:txBody>
      </p:sp>
      <p:sp>
        <p:nvSpPr>
          <p:cNvPr id="10" name="object 10"/>
          <p:cNvSpPr/>
          <p:nvPr/>
        </p:nvSpPr>
        <p:spPr>
          <a:xfrm>
            <a:off x="172211" y="557783"/>
            <a:ext cx="301752" cy="283082"/>
          </a:xfrm>
          <a:prstGeom prst="rect">
            <a:avLst/>
          </a:prstGeom>
          <a:solidFill>
            <a:schemeClr val="accent6"/>
          </a:solidFill>
          <a:ln>
            <a:solidFill>
              <a:schemeClr val="accent6">
                <a:lumMod val="75000"/>
              </a:schemeClr>
            </a:solidFill>
          </a:ln>
        </p:spPr>
        <p:txBody>
          <a:bodyPr wrap="square" lIns="0" tIns="0" rIns="0" bIns="0" rtlCol="0"/>
          <a:lstStyle/>
          <a:p>
            <a:r>
              <a:rPr lang="en-GB"/>
              <a:t>  </a:t>
            </a:r>
            <a:r>
              <a:rPr lang="en-GB">
                <a:solidFill>
                  <a:schemeClr val="bg1"/>
                </a:solidFill>
              </a:rPr>
              <a:t>7</a:t>
            </a:r>
          </a:p>
        </p:txBody>
      </p:sp>
      <p:sp>
        <p:nvSpPr>
          <p:cNvPr id="12" name="Marcador de número de diapositiva 2">
            <a:extLst>
              <a:ext uri="{FF2B5EF4-FFF2-40B4-BE49-F238E27FC236}">
                <a16:creationId xmlns:a16="http://schemas.microsoft.com/office/drawing/2014/main" id="{60C4DD7A-076E-4869-A97F-601AB363486F}"/>
              </a:ext>
            </a:extLst>
          </p:cNvPr>
          <p:cNvSpPr>
            <a:spLocks noGrp="1"/>
          </p:cNvSpPr>
          <p:nvPr>
            <p:ph type="sldNum" sz="quarter" idx="4"/>
          </p:nvPr>
        </p:nvSpPr>
        <p:spPr>
          <a:xfrm>
            <a:off x="8627269" y="4637193"/>
            <a:ext cx="626957" cy="226060"/>
          </a:xfrm>
          <a:prstGeom prst="rect">
            <a:avLst/>
          </a:prstGeom>
        </p:spPr>
        <p:txBody>
          <a:bodyPr vert="horz" lIns="91440" tIns="45720" rIns="91440" bIns="45720" rtlCol="0" anchor="ctr"/>
          <a:lstStyle>
            <a:lvl1pPr algn="l">
              <a:defRPr sz="800">
                <a:solidFill>
                  <a:schemeClr val="tx1">
                    <a:tint val="75000"/>
                  </a:schemeClr>
                </a:solidFill>
              </a:defRPr>
            </a:lvl1pPr>
          </a:lstStyle>
          <a:p>
            <a:fld id="{7065D5E2-D60F-472B-AFCC-0CA6D4F32D96}" type="slidenum">
              <a:rPr lang="es-ES" smtClean="0"/>
              <a:pPr/>
              <a:t>14</a:t>
            </a:fld>
            <a:endParaRPr lang="es-E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texto 2">
            <a:extLst>
              <a:ext uri="{FF2B5EF4-FFF2-40B4-BE49-F238E27FC236}">
                <a16:creationId xmlns:a16="http://schemas.microsoft.com/office/drawing/2014/main" id="{1525ED58-0E51-7C4D-9C9A-AB60E69E06E4}"/>
              </a:ext>
            </a:extLst>
          </p:cNvPr>
          <p:cNvSpPr>
            <a:spLocks noGrp="1"/>
          </p:cNvSpPr>
          <p:nvPr>
            <p:ph type="body" sz="quarter" idx="19"/>
          </p:nvPr>
        </p:nvSpPr>
        <p:spPr>
          <a:xfrm>
            <a:off x="990600" y="1276350"/>
            <a:ext cx="1960754" cy="800219"/>
          </a:xfrm>
        </p:spPr>
        <p:txBody>
          <a:bodyPr/>
          <a:lstStyle/>
          <a:p>
            <a:r>
              <a:rPr lang="en-GB" dirty="0">
                <a:solidFill>
                  <a:schemeClr val="tx1">
                    <a:lumMod val="65000"/>
                    <a:lumOff val="35000"/>
                  </a:schemeClr>
                </a:solidFill>
              </a:rPr>
              <a:t>Thank you very much</a:t>
            </a:r>
          </a:p>
        </p:txBody>
      </p:sp>
    </p:spTree>
    <p:extLst>
      <p:ext uri="{BB962C8B-B14F-4D97-AF65-F5344CB8AC3E}">
        <p14:creationId xmlns:p14="http://schemas.microsoft.com/office/powerpoint/2010/main" val="14528061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342087" y="512724"/>
            <a:ext cx="8213725" cy="1838388"/>
          </a:xfrm>
          <a:prstGeom prst="rect">
            <a:avLst/>
          </a:prstGeom>
        </p:spPr>
        <p:txBody>
          <a:bodyPr vert="horz" wrap="square" lIns="0" tIns="12700" rIns="0" bIns="0" rtlCol="0">
            <a:spAutoFit/>
          </a:bodyPr>
          <a:lstStyle/>
          <a:p>
            <a:pPr marL="12700" marR="5080">
              <a:lnSpc>
                <a:spcPct val="109000"/>
              </a:lnSpc>
              <a:spcBef>
                <a:spcPts val="100"/>
              </a:spcBef>
            </a:pPr>
            <a:r>
              <a:rPr lang="en-GB" sz="1050" b="1">
                <a:solidFill>
                  <a:srgbClr val="7E7E7E"/>
                </a:solidFill>
                <a:latin typeface="Verdana"/>
                <a:cs typeface="Verdana"/>
              </a:rPr>
              <a:t>Two-factor authentication (2FA) </a:t>
            </a:r>
            <a:r>
              <a:rPr lang="en-GB" sz="1050">
                <a:solidFill>
                  <a:srgbClr val="7E7E7E"/>
                </a:solidFill>
                <a:latin typeface="Verdana"/>
                <a:cs typeface="Verdana"/>
              </a:rPr>
              <a:t>allows </a:t>
            </a:r>
            <a:r>
              <a:rPr lang="en-GB" sz="1050" b="1">
                <a:solidFill>
                  <a:srgbClr val="7E7E7E"/>
                </a:solidFill>
                <a:latin typeface="Verdana"/>
                <a:cs typeface="Verdana"/>
              </a:rPr>
              <a:t>access to the SL-ATR system </a:t>
            </a:r>
            <a:r>
              <a:rPr lang="en-GB" sz="1050">
                <a:solidFill>
                  <a:srgbClr val="7E7E7E"/>
                </a:solidFill>
                <a:latin typeface="Verdana"/>
                <a:cs typeface="Verdana"/>
              </a:rPr>
              <a:t>from a PC workstation and mobile devices.</a:t>
            </a:r>
          </a:p>
          <a:p>
            <a:pPr marL="12700">
              <a:lnSpc>
                <a:spcPct val="100000"/>
              </a:lnSpc>
              <a:spcBef>
                <a:spcPts val="695"/>
              </a:spcBef>
            </a:pPr>
            <a:r>
              <a:rPr lang="en-GB" sz="1050">
                <a:solidFill>
                  <a:srgbClr val="7E7E7E"/>
                </a:solidFill>
                <a:latin typeface="Verdana"/>
                <a:cs typeface="Verdana"/>
              </a:rPr>
              <a:t>Authentication is carried out by means of:</a:t>
            </a:r>
          </a:p>
          <a:p>
            <a:pPr marL="640080" indent="-170815">
              <a:lnSpc>
                <a:spcPct val="100000"/>
              </a:lnSpc>
              <a:spcBef>
                <a:spcPts val="695"/>
              </a:spcBef>
              <a:buClr>
                <a:srgbClr val="A6A6A6"/>
              </a:buClr>
              <a:buSzPct val="125000"/>
              <a:buFont typeface="Wingdings"/>
              <a:buChar char=""/>
              <a:tabLst>
                <a:tab pos="640715" algn="l"/>
              </a:tabLst>
            </a:pPr>
            <a:r>
              <a:rPr lang="en-GB" sz="1050" b="1">
                <a:solidFill>
                  <a:srgbClr val="7E7E7E"/>
                </a:solidFill>
                <a:latin typeface="Verdana"/>
                <a:cs typeface="Verdana"/>
              </a:rPr>
              <a:t>Corporate email and password</a:t>
            </a:r>
          </a:p>
          <a:p>
            <a:pPr marL="640080" indent="-170815">
              <a:lnSpc>
                <a:spcPct val="100000"/>
              </a:lnSpc>
              <a:spcBef>
                <a:spcPts val="710"/>
              </a:spcBef>
              <a:buClr>
                <a:srgbClr val="A6A6A6"/>
              </a:buClr>
              <a:buSzPct val="125000"/>
              <a:buFont typeface="Wingdings"/>
              <a:buChar char=""/>
              <a:tabLst>
                <a:tab pos="640715" algn="l"/>
              </a:tabLst>
            </a:pPr>
            <a:r>
              <a:rPr lang="en-GB" sz="1050" b="1">
                <a:solidFill>
                  <a:srgbClr val="7E7E7E"/>
                </a:solidFill>
                <a:latin typeface="Verdana"/>
                <a:cs typeface="Verdana"/>
              </a:rPr>
              <a:t>Mobile phone</a:t>
            </a:r>
          </a:p>
          <a:p>
            <a:pPr marL="12700" marR="6350">
              <a:lnSpc>
                <a:spcPct val="108000"/>
              </a:lnSpc>
              <a:spcBef>
                <a:spcPts val="600"/>
              </a:spcBef>
              <a:spcAft>
                <a:spcPts val="600"/>
              </a:spcAft>
            </a:pPr>
            <a:r>
              <a:rPr lang="en-GB" sz="1050" b="1">
                <a:solidFill>
                  <a:srgbClr val="7E7E7E"/>
                </a:solidFill>
                <a:latin typeface="Verdana"/>
                <a:cs typeface="Verdana"/>
              </a:rPr>
              <a:t>NOTE: Any corporate email or mobile phone updates should be communicated to the Authorisation and Access team (</a:t>
            </a:r>
            <a:r>
              <a:rPr lang="en-GB" sz="1050" b="1" u="heavy">
                <a:solidFill>
                  <a:srgbClr val="0000FF"/>
                </a:solidFill>
                <a:uFill>
                  <a:solidFill>
                    <a:srgbClr val="0000FF"/>
                  </a:solidFill>
                </a:uFill>
                <a:latin typeface="Verdana"/>
                <a:cs typeface="Verdana"/>
              </a:rPr>
              <a:t>GTS.HABILITACIONYACCESO@enagas.es</a:t>
            </a:r>
            <a:r>
              <a:rPr lang="en-GB" sz="1050" b="1">
                <a:solidFill>
                  <a:srgbClr val="7E7E7E"/>
                </a:solidFill>
                <a:latin typeface="Verdana"/>
                <a:cs typeface="Verdana"/>
              </a:rPr>
              <a:t>) for management and configuration to take effect.</a:t>
            </a:r>
          </a:p>
          <a:p>
            <a:pPr marL="203200">
              <a:lnSpc>
                <a:spcPct val="100000"/>
              </a:lnSpc>
              <a:spcAft>
                <a:spcPts val="600"/>
              </a:spcAft>
            </a:pPr>
            <a:r>
              <a:rPr lang="en-GB" sz="1100" b="1">
                <a:solidFill>
                  <a:srgbClr val="9CB700"/>
                </a:solidFill>
                <a:latin typeface="Verdana"/>
                <a:cs typeface="Verdana"/>
              </a:rPr>
              <a:t>There are three distinct phases in the 2FA authentication process:</a:t>
            </a:r>
          </a:p>
          <a:p>
            <a:pPr marL="431800" indent="-229235">
              <a:lnSpc>
                <a:spcPct val="100000"/>
              </a:lnSpc>
              <a:spcAft>
                <a:spcPts val="600"/>
              </a:spcAft>
              <a:buClr>
                <a:srgbClr val="A6A6A6"/>
              </a:buClr>
              <a:buSzPct val="125000"/>
              <a:buFont typeface="Arial"/>
              <a:buChar char="•"/>
              <a:tabLst>
                <a:tab pos="431800" algn="l"/>
                <a:tab pos="432434" algn="l"/>
              </a:tabLst>
            </a:pPr>
            <a:r>
              <a:rPr lang="en-GB" sz="1050" b="1" u="heavy">
                <a:solidFill>
                  <a:srgbClr val="9CB700"/>
                </a:solidFill>
                <a:uFill>
                  <a:solidFill>
                    <a:srgbClr val="9CB700"/>
                  </a:solidFill>
                </a:uFill>
                <a:latin typeface="Verdana"/>
                <a:cs typeface="Verdana"/>
              </a:rPr>
              <a:t>Provision</a:t>
            </a:r>
          </a:p>
        </p:txBody>
      </p:sp>
      <p:sp>
        <p:nvSpPr>
          <p:cNvPr id="3" name="object 3"/>
          <p:cNvSpPr txBox="1"/>
          <p:nvPr/>
        </p:nvSpPr>
        <p:spPr>
          <a:xfrm>
            <a:off x="1025385" y="2402088"/>
            <a:ext cx="4652811" cy="997068"/>
          </a:xfrm>
          <a:prstGeom prst="rect">
            <a:avLst/>
          </a:prstGeom>
        </p:spPr>
        <p:txBody>
          <a:bodyPr vert="horz" wrap="square" lIns="0" tIns="47625" rIns="0" bIns="0" rtlCol="0">
            <a:spAutoFit/>
          </a:bodyPr>
          <a:lstStyle/>
          <a:p>
            <a:pPr marL="182880" indent="-170815">
              <a:lnSpc>
                <a:spcPts val="1000"/>
              </a:lnSpc>
              <a:spcBef>
                <a:spcPts val="375"/>
              </a:spcBef>
              <a:buClr>
                <a:srgbClr val="A6A6A6"/>
              </a:buClr>
              <a:buSzPct val="125000"/>
              <a:buFont typeface="Arial"/>
              <a:buChar char="•"/>
              <a:tabLst>
                <a:tab pos="183515" algn="l"/>
              </a:tabLst>
            </a:pPr>
            <a:r>
              <a:rPr lang="en-GB" sz="1050" dirty="0">
                <a:solidFill>
                  <a:srgbClr val="7E7E7E"/>
                </a:solidFill>
                <a:latin typeface="Verdana"/>
                <a:cs typeface="Verdana"/>
              </a:rPr>
              <a:t>Formalisation of new access contracts</a:t>
            </a:r>
          </a:p>
          <a:p>
            <a:pPr marL="182880" indent="-170815">
              <a:lnSpc>
                <a:spcPts val="1000"/>
              </a:lnSpc>
              <a:spcBef>
                <a:spcPts val="600"/>
              </a:spcBef>
              <a:buClr>
                <a:srgbClr val="A6A6A6"/>
              </a:buClr>
              <a:buSzPct val="125000"/>
              <a:buFont typeface="Arial"/>
              <a:buChar char="•"/>
              <a:tabLst>
                <a:tab pos="183515" algn="l"/>
              </a:tabLst>
            </a:pPr>
            <a:r>
              <a:rPr lang="en-GB" sz="1050" dirty="0">
                <a:solidFill>
                  <a:srgbClr val="7E7E7E"/>
                </a:solidFill>
                <a:latin typeface="Verdana"/>
                <a:cs typeface="Verdana"/>
              </a:rPr>
              <a:t>Annex with the list of active users per company</a:t>
            </a:r>
          </a:p>
          <a:p>
            <a:pPr marL="182880" indent="-170815">
              <a:lnSpc>
                <a:spcPts val="1000"/>
              </a:lnSpc>
              <a:spcBef>
                <a:spcPts val="600"/>
              </a:spcBef>
              <a:buClr>
                <a:srgbClr val="A6A6A6"/>
              </a:buClr>
              <a:buSzPct val="125000"/>
              <a:buFont typeface="Arial"/>
              <a:buChar char="•"/>
              <a:tabLst>
                <a:tab pos="183515" algn="l"/>
              </a:tabLst>
            </a:pPr>
            <a:r>
              <a:rPr lang="en-GB" sz="1050" dirty="0">
                <a:solidFill>
                  <a:srgbClr val="7E7E7E"/>
                </a:solidFill>
                <a:latin typeface="Verdana"/>
                <a:cs typeface="Verdana"/>
              </a:rPr>
              <a:t>Sending of two e-mails:</a:t>
            </a:r>
          </a:p>
          <a:p>
            <a:pPr marL="697865" lvl="1" indent="-228600">
              <a:lnSpc>
                <a:spcPts val="1000"/>
              </a:lnSpc>
              <a:spcBef>
                <a:spcPts val="600"/>
              </a:spcBef>
              <a:buClr>
                <a:srgbClr val="A6A6A6"/>
              </a:buClr>
              <a:buSzPct val="125000"/>
              <a:buFont typeface="+mj-lt"/>
              <a:buAutoNum type="arabicPeriod"/>
              <a:tabLst>
                <a:tab pos="183515" algn="l"/>
              </a:tabLst>
            </a:pPr>
            <a:r>
              <a:rPr lang="en-GB" sz="1050" dirty="0">
                <a:solidFill>
                  <a:srgbClr val="7E7E7E"/>
                </a:solidFill>
                <a:latin typeface="Verdana"/>
                <a:cs typeface="Verdana"/>
              </a:rPr>
              <a:t>2FA welcome with instructions</a:t>
            </a:r>
          </a:p>
          <a:p>
            <a:pPr marL="697865" lvl="1" indent="-228600">
              <a:lnSpc>
                <a:spcPts val="1000"/>
              </a:lnSpc>
              <a:spcBef>
                <a:spcPts val="600"/>
              </a:spcBef>
              <a:buClr>
                <a:srgbClr val="A6A6A6"/>
              </a:buClr>
              <a:buSzPct val="125000"/>
              <a:buFont typeface="+mj-lt"/>
              <a:buAutoNum type="arabicPeriod"/>
              <a:tabLst>
                <a:tab pos="183515" algn="l"/>
              </a:tabLst>
            </a:pPr>
            <a:r>
              <a:rPr lang="en-GB" sz="1050" dirty="0">
                <a:solidFill>
                  <a:srgbClr val="7E7E7E"/>
                </a:solidFill>
                <a:latin typeface="Verdana"/>
              </a:rPr>
              <a:t>Access password</a:t>
            </a:r>
          </a:p>
        </p:txBody>
      </p:sp>
      <p:sp>
        <p:nvSpPr>
          <p:cNvPr id="4" name="object 4"/>
          <p:cNvSpPr txBox="1"/>
          <p:nvPr/>
        </p:nvSpPr>
        <p:spPr>
          <a:xfrm>
            <a:off x="601903" y="3517742"/>
            <a:ext cx="4641850" cy="1263808"/>
          </a:xfrm>
          <a:prstGeom prst="rect">
            <a:avLst/>
          </a:prstGeom>
        </p:spPr>
        <p:txBody>
          <a:bodyPr vert="horz" wrap="square" lIns="0" tIns="47625" rIns="0" bIns="0" rtlCol="0">
            <a:spAutoFit/>
          </a:bodyPr>
          <a:lstStyle/>
          <a:p>
            <a:pPr marL="241300" indent="-228600">
              <a:lnSpc>
                <a:spcPct val="100000"/>
              </a:lnSpc>
              <a:spcBef>
                <a:spcPts val="375"/>
              </a:spcBef>
              <a:buClr>
                <a:srgbClr val="A6A6A6"/>
              </a:buClr>
              <a:buSzPct val="125000"/>
              <a:buFont typeface="Arial"/>
              <a:buChar char="•"/>
              <a:tabLst>
                <a:tab pos="240665" algn="l"/>
                <a:tab pos="241300" algn="l"/>
              </a:tabLst>
            </a:pPr>
            <a:r>
              <a:rPr lang="en-GB" sz="1050" b="1" u="heavy" dirty="0">
                <a:solidFill>
                  <a:srgbClr val="9CB700"/>
                </a:solidFill>
                <a:uFill>
                  <a:solidFill>
                    <a:srgbClr val="9CB700"/>
                  </a:solidFill>
                </a:uFill>
                <a:latin typeface="Verdana"/>
                <a:cs typeface="Verdana"/>
              </a:rPr>
              <a:t>Registration</a:t>
            </a:r>
          </a:p>
          <a:p>
            <a:pPr marL="640080" lvl="1" indent="-171450">
              <a:lnSpc>
                <a:spcPts val="900"/>
              </a:lnSpc>
              <a:spcBef>
                <a:spcPts val="600"/>
              </a:spcBef>
              <a:buClr>
                <a:srgbClr val="A6A6A6"/>
              </a:buClr>
              <a:buSzPct val="125000"/>
              <a:buFont typeface="Arial"/>
              <a:buChar char="•"/>
              <a:tabLst>
                <a:tab pos="640715" algn="l"/>
              </a:tabLst>
            </a:pPr>
            <a:r>
              <a:rPr lang="en-GB" sz="1050" dirty="0">
                <a:solidFill>
                  <a:srgbClr val="7E7E7E"/>
                </a:solidFill>
                <a:latin typeface="Verdana"/>
                <a:cs typeface="Verdana"/>
              </a:rPr>
              <a:t>Linking corporate email to the mobile device</a:t>
            </a:r>
          </a:p>
          <a:p>
            <a:pPr marL="640080" lvl="1" indent="-171450">
              <a:lnSpc>
                <a:spcPts val="900"/>
              </a:lnSpc>
              <a:spcBef>
                <a:spcPts val="600"/>
              </a:spcBef>
              <a:buClr>
                <a:srgbClr val="A6A6A6"/>
              </a:buClr>
              <a:buSzPct val="125000"/>
              <a:buFont typeface="Arial"/>
              <a:buChar char="•"/>
              <a:tabLst>
                <a:tab pos="640715" algn="l"/>
              </a:tabLst>
            </a:pPr>
            <a:r>
              <a:rPr lang="en-GB" sz="1050" dirty="0">
                <a:solidFill>
                  <a:srgbClr val="7E7E7E"/>
                </a:solidFill>
                <a:latin typeface="Verdana"/>
                <a:cs typeface="Verdana"/>
              </a:rPr>
              <a:t>If the device changes, you will have to register again</a:t>
            </a:r>
          </a:p>
          <a:p>
            <a:pPr marL="241300" indent="-228600">
              <a:lnSpc>
                <a:spcPts val="900"/>
              </a:lnSpc>
              <a:spcBef>
                <a:spcPts val="600"/>
              </a:spcBef>
              <a:buClr>
                <a:srgbClr val="A6A6A6"/>
              </a:buClr>
              <a:buSzPct val="125000"/>
              <a:buFont typeface="Arial"/>
              <a:buChar char="•"/>
              <a:tabLst>
                <a:tab pos="240665" algn="l"/>
                <a:tab pos="241300" algn="l"/>
              </a:tabLst>
            </a:pPr>
            <a:r>
              <a:rPr lang="en-GB" sz="1050" b="1" u="heavy" dirty="0">
                <a:solidFill>
                  <a:srgbClr val="9CB700"/>
                </a:solidFill>
                <a:uFill>
                  <a:solidFill>
                    <a:srgbClr val="9CB700"/>
                  </a:solidFill>
                </a:uFill>
                <a:latin typeface="Verdana"/>
                <a:cs typeface="Verdana"/>
              </a:rPr>
              <a:t>Access to the SL-ATR</a:t>
            </a:r>
          </a:p>
          <a:p>
            <a:pPr marL="698500" lvl="1" indent="-229235">
              <a:lnSpc>
                <a:spcPct val="100000"/>
              </a:lnSpc>
              <a:spcBef>
                <a:spcPts val="600"/>
              </a:spcBef>
              <a:buClr>
                <a:srgbClr val="A6A6A6"/>
              </a:buClr>
              <a:buSzPct val="125000"/>
              <a:buFont typeface="Arial"/>
              <a:buChar char="•"/>
              <a:tabLst>
                <a:tab pos="697865" algn="l"/>
                <a:tab pos="698500" algn="l"/>
              </a:tabLst>
            </a:pPr>
            <a:r>
              <a:rPr lang="en-GB" sz="1050" dirty="0">
                <a:solidFill>
                  <a:srgbClr val="7E7E7E"/>
                </a:solidFill>
                <a:latin typeface="Verdana"/>
                <a:cs typeface="Verdana"/>
              </a:rPr>
              <a:t>Corporate email and password</a:t>
            </a:r>
          </a:p>
          <a:p>
            <a:pPr marL="698500" lvl="1" indent="-229235">
              <a:lnSpc>
                <a:spcPct val="100000"/>
              </a:lnSpc>
              <a:spcBef>
                <a:spcPts val="600"/>
              </a:spcBef>
              <a:buClr>
                <a:srgbClr val="A6A6A6"/>
              </a:buClr>
              <a:buSzPct val="125000"/>
              <a:buFont typeface="Arial"/>
              <a:buChar char="•"/>
              <a:tabLst>
                <a:tab pos="697865" algn="l"/>
                <a:tab pos="698500" algn="l"/>
              </a:tabLst>
            </a:pPr>
            <a:r>
              <a:rPr lang="en-GB" sz="1050" dirty="0">
                <a:solidFill>
                  <a:srgbClr val="7E7E7E"/>
                </a:solidFill>
                <a:latin typeface="Verdana"/>
                <a:cs typeface="Verdana"/>
              </a:rPr>
              <a:t>Confirmation of request sent to mobile phone</a:t>
            </a:r>
          </a:p>
        </p:txBody>
      </p:sp>
      <p:sp>
        <p:nvSpPr>
          <p:cNvPr id="5" name="object 5"/>
          <p:cNvSpPr txBox="1">
            <a:spLocks noGrp="1"/>
          </p:cNvSpPr>
          <p:nvPr>
            <p:ph type="title"/>
          </p:nvPr>
        </p:nvSpPr>
        <p:spPr>
          <a:xfrm>
            <a:off x="392988" y="112521"/>
            <a:ext cx="2529840" cy="239395"/>
          </a:xfrm>
          <a:prstGeom prst="rect">
            <a:avLst/>
          </a:prstGeom>
        </p:spPr>
        <p:txBody>
          <a:bodyPr vert="horz" wrap="square" lIns="0" tIns="13335" rIns="0" bIns="0" rtlCol="0">
            <a:spAutoFit/>
          </a:bodyPr>
          <a:lstStyle/>
          <a:p>
            <a:pPr marL="12700">
              <a:lnSpc>
                <a:spcPct val="100000"/>
              </a:lnSpc>
              <a:spcBef>
                <a:spcPts val="105"/>
              </a:spcBef>
            </a:pPr>
            <a:r>
              <a:rPr lang="en-GB" sz="1400"/>
              <a:t>Authentication process</a:t>
            </a:r>
          </a:p>
        </p:txBody>
      </p:sp>
      <p:grpSp>
        <p:nvGrpSpPr>
          <p:cNvPr id="6" name="object 6"/>
          <p:cNvGrpSpPr/>
          <p:nvPr/>
        </p:nvGrpSpPr>
        <p:grpSpPr>
          <a:xfrm>
            <a:off x="5813996" y="2276792"/>
            <a:ext cx="884555" cy="1069975"/>
            <a:chOff x="5813996" y="2276792"/>
            <a:chExt cx="884555" cy="1069975"/>
          </a:xfrm>
        </p:grpSpPr>
        <p:sp>
          <p:nvSpPr>
            <p:cNvPr id="7" name="object 7"/>
            <p:cNvSpPr/>
            <p:nvPr/>
          </p:nvSpPr>
          <p:spPr>
            <a:xfrm>
              <a:off x="5827014" y="2289809"/>
              <a:ext cx="858519" cy="1043940"/>
            </a:xfrm>
            <a:custGeom>
              <a:avLst/>
              <a:gdLst/>
              <a:ahLst/>
              <a:cxnLst/>
              <a:rect l="l" t="t" r="r" b="b"/>
              <a:pathLst>
                <a:path w="858520" h="1043939">
                  <a:moveTo>
                    <a:pt x="772160" y="0"/>
                  </a:moveTo>
                  <a:lnTo>
                    <a:pt x="85851" y="0"/>
                  </a:lnTo>
                  <a:lnTo>
                    <a:pt x="52399" y="6752"/>
                  </a:lnTo>
                  <a:lnTo>
                    <a:pt x="25114" y="25161"/>
                  </a:lnTo>
                  <a:lnTo>
                    <a:pt x="6734" y="52452"/>
                  </a:lnTo>
                  <a:lnTo>
                    <a:pt x="0" y="85851"/>
                  </a:lnTo>
                  <a:lnTo>
                    <a:pt x="0" y="958088"/>
                  </a:lnTo>
                  <a:lnTo>
                    <a:pt x="6734" y="991487"/>
                  </a:lnTo>
                  <a:lnTo>
                    <a:pt x="25114" y="1018778"/>
                  </a:lnTo>
                  <a:lnTo>
                    <a:pt x="52399" y="1037187"/>
                  </a:lnTo>
                  <a:lnTo>
                    <a:pt x="85851" y="1043939"/>
                  </a:lnTo>
                  <a:lnTo>
                    <a:pt x="772160" y="1043939"/>
                  </a:lnTo>
                  <a:lnTo>
                    <a:pt x="805612" y="1037187"/>
                  </a:lnTo>
                  <a:lnTo>
                    <a:pt x="832897" y="1018778"/>
                  </a:lnTo>
                  <a:lnTo>
                    <a:pt x="851277" y="991487"/>
                  </a:lnTo>
                  <a:lnTo>
                    <a:pt x="858012" y="958088"/>
                  </a:lnTo>
                  <a:lnTo>
                    <a:pt x="858012" y="85851"/>
                  </a:lnTo>
                  <a:lnTo>
                    <a:pt x="851277" y="52452"/>
                  </a:lnTo>
                  <a:lnTo>
                    <a:pt x="832897" y="25161"/>
                  </a:lnTo>
                  <a:lnTo>
                    <a:pt x="805612" y="6752"/>
                  </a:lnTo>
                  <a:lnTo>
                    <a:pt x="772160" y="0"/>
                  </a:lnTo>
                  <a:close/>
                </a:path>
              </a:pathLst>
            </a:custGeom>
            <a:solidFill>
              <a:srgbClr val="4F81BC"/>
            </a:solidFill>
          </p:spPr>
          <p:txBody>
            <a:bodyPr wrap="square" lIns="0" tIns="0" rIns="0" bIns="0" rtlCol="0"/>
            <a:lstStyle/>
            <a:p>
              <a:endParaRPr/>
            </a:p>
          </p:txBody>
        </p:sp>
        <p:sp>
          <p:nvSpPr>
            <p:cNvPr id="8" name="object 8"/>
            <p:cNvSpPr/>
            <p:nvPr/>
          </p:nvSpPr>
          <p:spPr>
            <a:xfrm>
              <a:off x="5827014" y="2289809"/>
              <a:ext cx="858519" cy="1043940"/>
            </a:xfrm>
            <a:custGeom>
              <a:avLst/>
              <a:gdLst/>
              <a:ahLst/>
              <a:cxnLst/>
              <a:rect l="l" t="t" r="r" b="b"/>
              <a:pathLst>
                <a:path w="858520" h="1043939">
                  <a:moveTo>
                    <a:pt x="0" y="85851"/>
                  </a:moveTo>
                  <a:lnTo>
                    <a:pt x="6734" y="52452"/>
                  </a:lnTo>
                  <a:lnTo>
                    <a:pt x="25114" y="25161"/>
                  </a:lnTo>
                  <a:lnTo>
                    <a:pt x="52399" y="6752"/>
                  </a:lnTo>
                  <a:lnTo>
                    <a:pt x="85851" y="0"/>
                  </a:lnTo>
                  <a:lnTo>
                    <a:pt x="772160" y="0"/>
                  </a:lnTo>
                  <a:lnTo>
                    <a:pt x="805612" y="6752"/>
                  </a:lnTo>
                  <a:lnTo>
                    <a:pt x="832897" y="25161"/>
                  </a:lnTo>
                  <a:lnTo>
                    <a:pt x="851277" y="52452"/>
                  </a:lnTo>
                  <a:lnTo>
                    <a:pt x="858012" y="85851"/>
                  </a:lnTo>
                  <a:lnTo>
                    <a:pt x="858012" y="958088"/>
                  </a:lnTo>
                  <a:lnTo>
                    <a:pt x="851277" y="991487"/>
                  </a:lnTo>
                  <a:lnTo>
                    <a:pt x="832897" y="1018778"/>
                  </a:lnTo>
                  <a:lnTo>
                    <a:pt x="805612" y="1037187"/>
                  </a:lnTo>
                  <a:lnTo>
                    <a:pt x="772160" y="1043939"/>
                  </a:lnTo>
                  <a:lnTo>
                    <a:pt x="85851" y="1043939"/>
                  </a:lnTo>
                  <a:lnTo>
                    <a:pt x="52399" y="1037187"/>
                  </a:lnTo>
                  <a:lnTo>
                    <a:pt x="25114" y="1018778"/>
                  </a:lnTo>
                  <a:lnTo>
                    <a:pt x="6734" y="991487"/>
                  </a:lnTo>
                  <a:lnTo>
                    <a:pt x="0" y="958088"/>
                  </a:lnTo>
                  <a:lnTo>
                    <a:pt x="0" y="85851"/>
                  </a:lnTo>
                  <a:close/>
                </a:path>
              </a:pathLst>
            </a:custGeom>
            <a:ln w="25908">
              <a:solidFill>
                <a:srgbClr val="FFFFFF"/>
              </a:solidFill>
            </a:ln>
          </p:spPr>
          <p:txBody>
            <a:bodyPr wrap="square" lIns="0" tIns="0" rIns="0" bIns="0" rtlCol="0"/>
            <a:lstStyle/>
            <a:p>
              <a:endParaRPr/>
            </a:p>
          </p:txBody>
        </p:sp>
      </p:grpSp>
      <p:sp>
        <p:nvSpPr>
          <p:cNvPr id="9" name="object 9"/>
          <p:cNvSpPr txBox="1"/>
          <p:nvPr/>
        </p:nvSpPr>
        <p:spPr>
          <a:xfrm>
            <a:off x="5948934" y="2801239"/>
            <a:ext cx="614680" cy="166712"/>
          </a:xfrm>
          <a:prstGeom prst="rect">
            <a:avLst/>
          </a:prstGeom>
        </p:spPr>
        <p:txBody>
          <a:bodyPr vert="horz" wrap="square" lIns="0" tIns="12700" rIns="0" bIns="0" rtlCol="0">
            <a:spAutoFit/>
          </a:bodyPr>
          <a:lstStyle/>
          <a:p>
            <a:pPr marL="12700">
              <a:lnSpc>
                <a:spcPct val="100000"/>
              </a:lnSpc>
              <a:spcBef>
                <a:spcPts val="100"/>
              </a:spcBef>
            </a:pPr>
            <a:r>
              <a:rPr lang="en-GB" sz="1000" b="1">
                <a:solidFill>
                  <a:srgbClr val="FFFFFF"/>
                </a:solidFill>
                <a:latin typeface="Carlito"/>
                <a:cs typeface="Carlito"/>
              </a:rPr>
              <a:t>Provision</a:t>
            </a:r>
          </a:p>
        </p:txBody>
      </p:sp>
      <p:grpSp>
        <p:nvGrpSpPr>
          <p:cNvPr id="10" name="object 10"/>
          <p:cNvGrpSpPr/>
          <p:nvPr/>
        </p:nvGrpSpPr>
        <p:grpSpPr>
          <a:xfrm>
            <a:off x="6068504" y="2276792"/>
            <a:ext cx="1515110" cy="1069975"/>
            <a:chOff x="6068504" y="2276792"/>
            <a:chExt cx="1515110" cy="1069975"/>
          </a:xfrm>
        </p:grpSpPr>
        <p:sp>
          <p:nvSpPr>
            <p:cNvPr id="11" name="object 11"/>
            <p:cNvSpPr/>
            <p:nvPr/>
          </p:nvSpPr>
          <p:spPr>
            <a:xfrm>
              <a:off x="6081521" y="2352293"/>
              <a:ext cx="348995" cy="347471"/>
            </a:xfrm>
            <a:prstGeom prst="rect">
              <a:avLst/>
            </a:prstGeom>
            <a:blipFill>
              <a:blip r:embed="rId2" cstate="print"/>
              <a:stretch>
                <a:fillRect/>
              </a:stretch>
            </a:blipFill>
          </p:spPr>
          <p:txBody>
            <a:bodyPr wrap="square" lIns="0" tIns="0" rIns="0" bIns="0" rtlCol="0"/>
            <a:lstStyle/>
            <a:p>
              <a:endParaRPr/>
            </a:p>
          </p:txBody>
        </p:sp>
        <p:sp>
          <p:nvSpPr>
            <p:cNvPr id="12" name="object 12"/>
            <p:cNvSpPr/>
            <p:nvPr/>
          </p:nvSpPr>
          <p:spPr>
            <a:xfrm>
              <a:off x="6081521" y="2352293"/>
              <a:ext cx="349250" cy="347980"/>
            </a:xfrm>
            <a:custGeom>
              <a:avLst/>
              <a:gdLst/>
              <a:ahLst/>
              <a:cxnLst/>
              <a:rect l="l" t="t" r="r" b="b"/>
              <a:pathLst>
                <a:path w="349250" h="347980">
                  <a:moveTo>
                    <a:pt x="0" y="173736"/>
                  </a:moveTo>
                  <a:lnTo>
                    <a:pt x="6231" y="127529"/>
                  </a:lnTo>
                  <a:lnTo>
                    <a:pt x="23819" y="86021"/>
                  </a:lnTo>
                  <a:lnTo>
                    <a:pt x="51101" y="50863"/>
                  </a:lnTo>
                  <a:lnTo>
                    <a:pt x="86416" y="23706"/>
                  </a:lnTo>
                  <a:lnTo>
                    <a:pt x="128102" y="6201"/>
                  </a:lnTo>
                  <a:lnTo>
                    <a:pt x="174498" y="0"/>
                  </a:lnTo>
                  <a:lnTo>
                    <a:pt x="220893" y="6201"/>
                  </a:lnTo>
                  <a:lnTo>
                    <a:pt x="262579" y="23706"/>
                  </a:lnTo>
                  <a:lnTo>
                    <a:pt x="297894" y="50863"/>
                  </a:lnTo>
                  <a:lnTo>
                    <a:pt x="325176" y="86021"/>
                  </a:lnTo>
                  <a:lnTo>
                    <a:pt x="342764" y="127529"/>
                  </a:lnTo>
                  <a:lnTo>
                    <a:pt x="348995" y="173736"/>
                  </a:lnTo>
                  <a:lnTo>
                    <a:pt x="342764" y="219942"/>
                  </a:lnTo>
                  <a:lnTo>
                    <a:pt x="325176" y="261450"/>
                  </a:lnTo>
                  <a:lnTo>
                    <a:pt x="297894" y="296608"/>
                  </a:lnTo>
                  <a:lnTo>
                    <a:pt x="262579" y="323765"/>
                  </a:lnTo>
                  <a:lnTo>
                    <a:pt x="220893" y="341270"/>
                  </a:lnTo>
                  <a:lnTo>
                    <a:pt x="174498" y="347472"/>
                  </a:lnTo>
                  <a:lnTo>
                    <a:pt x="128102" y="341270"/>
                  </a:lnTo>
                  <a:lnTo>
                    <a:pt x="86416" y="323765"/>
                  </a:lnTo>
                  <a:lnTo>
                    <a:pt x="51101" y="296608"/>
                  </a:lnTo>
                  <a:lnTo>
                    <a:pt x="23819" y="261450"/>
                  </a:lnTo>
                  <a:lnTo>
                    <a:pt x="6231" y="219942"/>
                  </a:lnTo>
                  <a:lnTo>
                    <a:pt x="0" y="173736"/>
                  </a:lnTo>
                  <a:close/>
                </a:path>
              </a:pathLst>
            </a:custGeom>
            <a:ln w="25908">
              <a:solidFill>
                <a:srgbClr val="FFFFFF"/>
              </a:solidFill>
            </a:ln>
          </p:spPr>
          <p:txBody>
            <a:bodyPr wrap="square" lIns="0" tIns="0" rIns="0" bIns="0" rtlCol="0"/>
            <a:lstStyle/>
            <a:p>
              <a:endParaRPr/>
            </a:p>
          </p:txBody>
        </p:sp>
        <p:sp>
          <p:nvSpPr>
            <p:cNvPr id="13" name="object 13"/>
            <p:cNvSpPr/>
            <p:nvPr/>
          </p:nvSpPr>
          <p:spPr>
            <a:xfrm>
              <a:off x="6710933" y="2289809"/>
              <a:ext cx="859790" cy="1043940"/>
            </a:xfrm>
            <a:custGeom>
              <a:avLst/>
              <a:gdLst/>
              <a:ahLst/>
              <a:cxnLst/>
              <a:rect l="l" t="t" r="r" b="b"/>
              <a:pathLst>
                <a:path w="859790" h="1043939">
                  <a:moveTo>
                    <a:pt x="773557" y="0"/>
                  </a:moveTo>
                  <a:lnTo>
                    <a:pt x="85979" y="0"/>
                  </a:lnTo>
                  <a:lnTo>
                    <a:pt x="52506" y="6752"/>
                  </a:lnTo>
                  <a:lnTo>
                    <a:pt x="25177" y="25161"/>
                  </a:lnTo>
                  <a:lnTo>
                    <a:pt x="6754" y="52452"/>
                  </a:lnTo>
                  <a:lnTo>
                    <a:pt x="0" y="85851"/>
                  </a:lnTo>
                  <a:lnTo>
                    <a:pt x="0" y="958088"/>
                  </a:lnTo>
                  <a:lnTo>
                    <a:pt x="6754" y="991487"/>
                  </a:lnTo>
                  <a:lnTo>
                    <a:pt x="25177" y="1018778"/>
                  </a:lnTo>
                  <a:lnTo>
                    <a:pt x="52506" y="1037187"/>
                  </a:lnTo>
                  <a:lnTo>
                    <a:pt x="85979" y="1043939"/>
                  </a:lnTo>
                  <a:lnTo>
                    <a:pt x="773557" y="1043939"/>
                  </a:lnTo>
                  <a:lnTo>
                    <a:pt x="807029" y="1037187"/>
                  </a:lnTo>
                  <a:lnTo>
                    <a:pt x="834358" y="1018778"/>
                  </a:lnTo>
                  <a:lnTo>
                    <a:pt x="852781" y="991487"/>
                  </a:lnTo>
                  <a:lnTo>
                    <a:pt x="859536" y="958088"/>
                  </a:lnTo>
                  <a:lnTo>
                    <a:pt x="859536" y="85851"/>
                  </a:lnTo>
                  <a:lnTo>
                    <a:pt x="852781" y="52452"/>
                  </a:lnTo>
                  <a:lnTo>
                    <a:pt x="834358" y="25161"/>
                  </a:lnTo>
                  <a:lnTo>
                    <a:pt x="807029" y="6752"/>
                  </a:lnTo>
                  <a:lnTo>
                    <a:pt x="773557" y="0"/>
                  </a:lnTo>
                  <a:close/>
                </a:path>
              </a:pathLst>
            </a:custGeom>
            <a:solidFill>
              <a:srgbClr val="4F81BC"/>
            </a:solidFill>
          </p:spPr>
          <p:txBody>
            <a:bodyPr wrap="square" lIns="0" tIns="0" rIns="0" bIns="0" rtlCol="0"/>
            <a:lstStyle/>
            <a:p>
              <a:endParaRPr/>
            </a:p>
          </p:txBody>
        </p:sp>
        <p:sp>
          <p:nvSpPr>
            <p:cNvPr id="14" name="object 14"/>
            <p:cNvSpPr/>
            <p:nvPr/>
          </p:nvSpPr>
          <p:spPr>
            <a:xfrm>
              <a:off x="6710933" y="2289809"/>
              <a:ext cx="859790" cy="1043940"/>
            </a:xfrm>
            <a:custGeom>
              <a:avLst/>
              <a:gdLst/>
              <a:ahLst/>
              <a:cxnLst/>
              <a:rect l="l" t="t" r="r" b="b"/>
              <a:pathLst>
                <a:path w="859790" h="1043939">
                  <a:moveTo>
                    <a:pt x="0" y="85851"/>
                  </a:moveTo>
                  <a:lnTo>
                    <a:pt x="6754" y="52452"/>
                  </a:lnTo>
                  <a:lnTo>
                    <a:pt x="25177" y="25161"/>
                  </a:lnTo>
                  <a:lnTo>
                    <a:pt x="52506" y="6752"/>
                  </a:lnTo>
                  <a:lnTo>
                    <a:pt x="85979" y="0"/>
                  </a:lnTo>
                  <a:lnTo>
                    <a:pt x="773557" y="0"/>
                  </a:lnTo>
                  <a:lnTo>
                    <a:pt x="807029" y="6752"/>
                  </a:lnTo>
                  <a:lnTo>
                    <a:pt x="834358" y="25161"/>
                  </a:lnTo>
                  <a:lnTo>
                    <a:pt x="852781" y="52452"/>
                  </a:lnTo>
                  <a:lnTo>
                    <a:pt x="859536" y="85851"/>
                  </a:lnTo>
                  <a:lnTo>
                    <a:pt x="859536" y="958088"/>
                  </a:lnTo>
                  <a:lnTo>
                    <a:pt x="852781" y="991487"/>
                  </a:lnTo>
                  <a:lnTo>
                    <a:pt x="834358" y="1018778"/>
                  </a:lnTo>
                  <a:lnTo>
                    <a:pt x="807029" y="1037187"/>
                  </a:lnTo>
                  <a:lnTo>
                    <a:pt x="773557" y="1043939"/>
                  </a:lnTo>
                  <a:lnTo>
                    <a:pt x="85979" y="1043939"/>
                  </a:lnTo>
                  <a:lnTo>
                    <a:pt x="52506" y="1037187"/>
                  </a:lnTo>
                  <a:lnTo>
                    <a:pt x="25177" y="1018778"/>
                  </a:lnTo>
                  <a:lnTo>
                    <a:pt x="6754" y="991487"/>
                  </a:lnTo>
                  <a:lnTo>
                    <a:pt x="0" y="958088"/>
                  </a:lnTo>
                  <a:lnTo>
                    <a:pt x="0" y="85851"/>
                  </a:lnTo>
                  <a:close/>
                </a:path>
              </a:pathLst>
            </a:custGeom>
            <a:ln w="25908">
              <a:solidFill>
                <a:srgbClr val="FFFFFF"/>
              </a:solidFill>
            </a:ln>
          </p:spPr>
          <p:txBody>
            <a:bodyPr wrap="square" lIns="0" tIns="0" rIns="0" bIns="0" rtlCol="0"/>
            <a:lstStyle/>
            <a:p>
              <a:endParaRPr/>
            </a:p>
          </p:txBody>
        </p:sp>
      </p:grpSp>
      <p:sp>
        <p:nvSpPr>
          <p:cNvPr id="15" name="object 15"/>
          <p:cNvSpPr txBox="1"/>
          <p:nvPr/>
        </p:nvSpPr>
        <p:spPr>
          <a:xfrm>
            <a:off x="6855841" y="2814954"/>
            <a:ext cx="727709" cy="166712"/>
          </a:xfrm>
          <a:prstGeom prst="rect">
            <a:avLst/>
          </a:prstGeom>
        </p:spPr>
        <p:txBody>
          <a:bodyPr vert="horz" wrap="square" lIns="0" tIns="12700" rIns="0" bIns="0" rtlCol="0">
            <a:spAutoFit/>
          </a:bodyPr>
          <a:lstStyle/>
          <a:p>
            <a:pPr marL="12700">
              <a:lnSpc>
                <a:spcPct val="100000"/>
              </a:lnSpc>
              <a:spcBef>
                <a:spcPts val="100"/>
              </a:spcBef>
            </a:pPr>
            <a:r>
              <a:rPr lang="en-GB" sz="1000" b="1" dirty="0">
                <a:solidFill>
                  <a:srgbClr val="FFFFFF"/>
                </a:solidFill>
                <a:latin typeface="Carlito"/>
                <a:cs typeface="Carlito"/>
              </a:rPr>
              <a:t>Registration</a:t>
            </a:r>
          </a:p>
        </p:txBody>
      </p:sp>
      <p:grpSp>
        <p:nvGrpSpPr>
          <p:cNvPr id="16" name="object 16"/>
          <p:cNvGrpSpPr/>
          <p:nvPr/>
        </p:nvGrpSpPr>
        <p:grpSpPr>
          <a:xfrm>
            <a:off x="6953948" y="2276792"/>
            <a:ext cx="1513840" cy="1069975"/>
            <a:chOff x="6953948" y="2276792"/>
            <a:chExt cx="1513840" cy="1069975"/>
          </a:xfrm>
        </p:grpSpPr>
        <p:sp>
          <p:nvSpPr>
            <p:cNvPr id="17" name="object 17"/>
            <p:cNvSpPr/>
            <p:nvPr/>
          </p:nvSpPr>
          <p:spPr>
            <a:xfrm>
              <a:off x="6966965" y="2352293"/>
              <a:ext cx="347472" cy="347471"/>
            </a:xfrm>
            <a:prstGeom prst="rect">
              <a:avLst/>
            </a:prstGeom>
            <a:blipFill>
              <a:blip r:embed="rId3" cstate="print"/>
              <a:stretch>
                <a:fillRect/>
              </a:stretch>
            </a:blipFill>
          </p:spPr>
          <p:txBody>
            <a:bodyPr wrap="square" lIns="0" tIns="0" rIns="0" bIns="0" rtlCol="0"/>
            <a:lstStyle/>
            <a:p>
              <a:endParaRPr/>
            </a:p>
          </p:txBody>
        </p:sp>
        <p:sp>
          <p:nvSpPr>
            <p:cNvPr id="18" name="object 18"/>
            <p:cNvSpPr/>
            <p:nvPr/>
          </p:nvSpPr>
          <p:spPr>
            <a:xfrm>
              <a:off x="6966965" y="2352293"/>
              <a:ext cx="347980" cy="347980"/>
            </a:xfrm>
            <a:custGeom>
              <a:avLst/>
              <a:gdLst/>
              <a:ahLst/>
              <a:cxnLst/>
              <a:rect l="l" t="t" r="r" b="b"/>
              <a:pathLst>
                <a:path w="347979" h="347980">
                  <a:moveTo>
                    <a:pt x="0" y="173736"/>
                  </a:moveTo>
                  <a:lnTo>
                    <a:pt x="6201" y="127529"/>
                  </a:lnTo>
                  <a:lnTo>
                    <a:pt x="23706" y="86021"/>
                  </a:lnTo>
                  <a:lnTo>
                    <a:pt x="50863" y="50863"/>
                  </a:lnTo>
                  <a:lnTo>
                    <a:pt x="86021" y="23706"/>
                  </a:lnTo>
                  <a:lnTo>
                    <a:pt x="127529" y="6201"/>
                  </a:lnTo>
                  <a:lnTo>
                    <a:pt x="173735" y="0"/>
                  </a:lnTo>
                  <a:lnTo>
                    <a:pt x="219942" y="6201"/>
                  </a:lnTo>
                  <a:lnTo>
                    <a:pt x="261450" y="23706"/>
                  </a:lnTo>
                  <a:lnTo>
                    <a:pt x="296608" y="50863"/>
                  </a:lnTo>
                  <a:lnTo>
                    <a:pt x="323765" y="86021"/>
                  </a:lnTo>
                  <a:lnTo>
                    <a:pt x="341270" y="127529"/>
                  </a:lnTo>
                  <a:lnTo>
                    <a:pt x="347472" y="173736"/>
                  </a:lnTo>
                  <a:lnTo>
                    <a:pt x="341270" y="219942"/>
                  </a:lnTo>
                  <a:lnTo>
                    <a:pt x="323765" y="261450"/>
                  </a:lnTo>
                  <a:lnTo>
                    <a:pt x="296608" y="296608"/>
                  </a:lnTo>
                  <a:lnTo>
                    <a:pt x="261450" y="323765"/>
                  </a:lnTo>
                  <a:lnTo>
                    <a:pt x="219942" y="341270"/>
                  </a:lnTo>
                  <a:lnTo>
                    <a:pt x="173735" y="347472"/>
                  </a:lnTo>
                  <a:lnTo>
                    <a:pt x="127529" y="341270"/>
                  </a:lnTo>
                  <a:lnTo>
                    <a:pt x="86021" y="323765"/>
                  </a:lnTo>
                  <a:lnTo>
                    <a:pt x="50863" y="296608"/>
                  </a:lnTo>
                  <a:lnTo>
                    <a:pt x="23706" y="261450"/>
                  </a:lnTo>
                  <a:lnTo>
                    <a:pt x="6201" y="219942"/>
                  </a:lnTo>
                  <a:lnTo>
                    <a:pt x="0" y="173736"/>
                  </a:lnTo>
                  <a:close/>
                </a:path>
              </a:pathLst>
            </a:custGeom>
            <a:ln w="25908">
              <a:solidFill>
                <a:srgbClr val="FFFFFF"/>
              </a:solidFill>
            </a:ln>
          </p:spPr>
          <p:txBody>
            <a:bodyPr wrap="square" lIns="0" tIns="0" rIns="0" bIns="0" rtlCol="0"/>
            <a:lstStyle/>
            <a:p>
              <a:endParaRPr/>
            </a:p>
          </p:txBody>
        </p:sp>
        <p:sp>
          <p:nvSpPr>
            <p:cNvPr id="19" name="object 19"/>
            <p:cNvSpPr/>
            <p:nvPr/>
          </p:nvSpPr>
          <p:spPr>
            <a:xfrm>
              <a:off x="7596377" y="2289809"/>
              <a:ext cx="858519" cy="1043940"/>
            </a:xfrm>
            <a:custGeom>
              <a:avLst/>
              <a:gdLst/>
              <a:ahLst/>
              <a:cxnLst/>
              <a:rect l="l" t="t" r="r" b="b"/>
              <a:pathLst>
                <a:path w="858520" h="1043939">
                  <a:moveTo>
                    <a:pt x="772160" y="0"/>
                  </a:moveTo>
                  <a:lnTo>
                    <a:pt x="85851" y="0"/>
                  </a:lnTo>
                  <a:lnTo>
                    <a:pt x="52399" y="6752"/>
                  </a:lnTo>
                  <a:lnTo>
                    <a:pt x="25114" y="25161"/>
                  </a:lnTo>
                  <a:lnTo>
                    <a:pt x="6734" y="52452"/>
                  </a:lnTo>
                  <a:lnTo>
                    <a:pt x="0" y="85851"/>
                  </a:lnTo>
                  <a:lnTo>
                    <a:pt x="0" y="958088"/>
                  </a:lnTo>
                  <a:lnTo>
                    <a:pt x="6734" y="991487"/>
                  </a:lnTo>
                  <a:lnTo>
                    <a:pt x="25114" y="1018778"/>
                  </a:lnTo>
                  <a:lnTo>
                    <a:pt x="52399" y="1037187"/>
                  </a:lnTo>
                  <a:lnTo>
                    <a:pt x="85851" y="1043939"/>
                  </a:lnTo>
                  <a:lnTo>
                    <a:pt x="772160" y="1043939"/>
                  </a:lnTo>
                  <a:lnTo>
                    <a:pt x="805612" y="1037187"/>
                  </a:lnTo>
                  <a:lnTo>
                    <a:pt x="832897" y="1018778"/>
                  </a:lnTo>
                  <a:lnTo>
                    <a:pt x="851277" y="991487"/>
                  </a:lnTo>
                  <a:lnTo>
                    <a:pt x="858012" y="958088"/>
                  </a:lnTo>
                  <a:lnTo>
                    <a:pt x="858012" y="85851"/>
                  </a:lnTo>
                  <a:lnTo>
                    <a:pt x="851277" y="52452"/>
                  </a:lnTo>
                  <a:lnTo>
                    <a:pt x="832897" y="25161"/>
                  </a:lnTo>
                  <a:lnTo>
                    <a:pt x="805612" y="6752"/>
                  </a:lnTo>
                  <a:lnTo>
                    <a:pt x="772160" y="0"/>
                  </a:lnTo>
                  <a:close/>
                </a:path>
              </a:pathLst>
            </a:custGeom>
            <a:solidFill>
              <a:srgbClr val="4F81BC"/>
            </a:solidFill>
          </p:spPr>
          <p:txBody>
            <a:bodyPr wrap="square" lIns="0" tIns="0" rIns="0" bIns="0" rtlCol="0"/>
            <a:lstStyle/>
            <a:p>
              <a:endParaRPr/>
            </a:p>
          </p:txBody>
        </p:sp>
        <p:sp>
          <p:nvSpPr>
            <p:cNvPr id="20" name="object 20"/>
            <p:cNvSpPr/>
            <p:nvPr/>
          </p:nvSpPr>
          <p:spPr>
            <a:xfrm>
              <a:off x="7596377" y="2289809"/>
              <a:ext cx="858519" cy="1043940"/>
            </a:xfrm>
            <a:custGeom>
              <a:avLst/>
              <a:gdLst/>
              <a:ahLst/>
              <a:cxnLst/>
              <a:rect l="l" t="t" r="r" b="b"/>
              <a:pathLst>
                <a:path w="858520" h="1043939">
                  <a:moveTo>
                    <a:pt x="0" y="85851"/>
                  </a:moveTo>
                  <a:lnTo>
                    <a:pt x="6734" y="52452"/>
                  </a:lnTo>
                  <a:lnTo>
                    <a:pt x="25114" y="25161"/>
                  </a:lnTo>
                  <a:lnTo>
                    <a:pt x="52399" y="6752"/>
                  </a:lnTo>
                  <a:lnTo>
                    <a:pt x="85851" y="0"/>
                  </a:lnTo>
                  <a:lnTo>
                    <a:pt x="772160" y="0"/>
                  </a:lnTo>
                  <a:lnTo>
                    <a:pt x="805612" y="6752"/>
                  </a:lnTo>
                  <a:lnTo>
                    <a:pt x="832897" y="25161"/>
                  </a:lnTo>
                  <a:lnTo>
                    <a:pt x="851277" y="52452"/>
                  </a:lnTo>
                  <a:lnTo>
                    <a:pt x="858012" y="85851"/>
                  </a:lnTo>
                  <a:lnTo>
                    <a:pt x="858012" y="958088"/>
                  </a:lnTo>
                  <a:lnTo>
                    <a:pt x="851277" y="991487"/>
                  </a:lnTo>
                  <a:lnTo>
                    <a:pt x="832897" y="1018778"/>
                  </a:lnTo>
                  <a:lnTo>
                    <a:pt x="805612" y="1037187"/>
                  </a:lnTo>
                  <a:lnTo>
                    <a:pt x="772160" y="1043939"/>
                  </a:lnTo>
                  <a:lnTo>
                    <a:pt x="85851" y="1043939"/>
                  </a:lnTo>
                  <a:lnTo>
                    <a:pt x="52399" y="1037187"/>
                  </a:lnTo>
                  <a:lnTo>
                    <a:pt x="25114" y="1018778"/>
                  </a:lnTo>
                  <a:lnTo>
                    <a:pt x="6734" y="991487"/>
                  </a:lnTo>
                  <a:lnTo>
                    <a:pt x="0" y="958088"/>
                  </a:lnTo>
                  <a:lnTo>
                    <a:pt x="0" y="85851"/>
                  </a:lnTo>
                  <a:close/>
                </a:path>
              </a:pathLst>
            </a:custGeom>
            <a:ln w="25908">
              <a:solidFill>
                <a:srgbClr val="FFFFFF"/>
              </a:solidFill>
            </a:ln>
          </p:spPr>
          <p:txBody>
            <a:bodyPr wrap="square" lIns="0" tIns="0" rIns="0" bIns="0" rtlCol="0"/>
            <a:lstStyle/>
            <a:p>
              <a:endParaRPr/>
            </a:p>
          </p:txBody>
        </p:sp>
      </p:grpSp>
      <p:sp>
        <p:nvSpPr>
          <p:cNvPr id="21" name="object 21"/>
          <p:cNvSpPr txBox="1"/>
          <p:nvPr/>
        </p:nvSpPr>
        <p:spPr>
          <a:xfrm>
            <a:off x="7792973" y="2814954"/>
            <a:ext cx="465455" cy="166712"/>
          </a:xfrm>
          <a:prstGeom prst="rect">
            <a:avLst/>
          </a:prstGeom>
        </p:spPr>
        <p:txBody>
          <a:bodyPr vert="horz" wrap="square" lIns="0" tIns="12700" rIns="0" bIns="0" rtlCol="0">
            <a:spAutoFit/>
          </a:bodyPr>
          <a:lstStyle/>
          <a:p>
            <a:pPr marL="12700">
              <a:lnSpc>
                <a:spcPct val="100000"/>
              </a:lnSpc>
              <a:spcBef>
                <a:spcPts val="100"/>
              </a:spcBef>
            </a:pPr>
            <a:r>
              <a:rPr lang="en-GB" sz="1000" b="1">
                <a:solidFill>
                  <a:srgbClr val="FFFFFF"/>
                </a:solidFill>
                <a:latin typeface="Carlito"/>
                <a:cs typeface="Carlito"/>
              </a:rPr>
              <a:t>Access</a:t>
            </a:r>
          </a:p>
        </p:txBody>
      </p:sp>
      <p:grpSp>
        <p:nvGrpSpPr>
          <p:cNvPr id="22" name="object 22"/>
          <p:cNvGrpSpPr/>
          <p:nvPr/>
        </p:nvGrpSpPr>
        <p:grpSpPr>
          <a:xfrm>
            <a:off x="5917819" y="2380840"/>
            <a:ext cx="2444750" cy="932815"/>
            <a:chOff x="5917691" y="2339339"/>
            <a:chExt cx="2444750" cy="932815"/>
          </a:xfrm>
        </p:grpSpPr>
        <p:sp>
          <p:nvSpPr>
            <p:cNvPr id="23" name="object 23"/>
            <p:cNvSpPr/>
            <p:nvPr/>
          </p:nvSpPr>
          <p:spPr>
            <a:xfrm>
              <a:off x="7850885" y="2352293"/>
              <a:ext cx="347472" cy="347471"/>
            </a:xfrm>
            <a:prstGeom prst="rect">
              <a:avLst/>
            </a:prstGeom>
            <a:blipFill>
              <a:blip r:embed="rId4" cstate="print"/>
              <a:stretch>
                <a:fillRect/>
              </a:stretch>
            </a:blipFill>
          </p:spPr>
          <p:txBody>
            <a:bodyPr wrap="square" lIns="0" tIns="0" rIns="0" bIns="0" rtlCol="0"/>
            <a:lstStyle/>
            <a:p>
              <a:endParaRPr/>
            </a:p>
          </p:txBody>
        </p:sp>
        <p:sp>
          <p:nvSpPr>
            <p:cNvPr id="24" name="object 24"/>
            <p:cNvSpPr/>
            <p:nvPr/>
          </p:nvSpPr>
          <p:spPr>
            <a:xfrm>
              <a:off x="7850885" y="2352293"/>
              <a:ext cx="347980" cy="347980"/>
            </a:xfrm>
            <a:custGeom>
              <a:avLst/>
              <a:gdLst/>
              <a:ahLst/>
              <a:cxnLst/>
              <a:rect l="l" t="t" r="r" b="b"/>
              <a:pathLst>
                <a:path w="347979" h="347980">
                  <a:moveTo>
                    <a:pt x="0" y="173736"/>
                  </a:moveTo>
                  <a:lnTo>
                    <a:pt x="6201" y="127529"/>
                  </a:lnTo>
                  <a:lnTo>
                    <a:pt x="23706" y="86021"/>
                  </a:lnTo>
                  <a:lnTo>
                    <a:pt x="50863" y="50863"/>
                  </a:lnTo>
                  <a:lnTo>
                    <a:pt x="86021" y="23706"/>
                  </a:lnTo>
                  <a:lnTo>
                    <a:pt x="127529" y="6201"/>
                  </a:lnTo>
                  <a:lnTo>
                    <a:pt x="173736" y="0"/>
                  </a:lnTo>
                  <a:lnTo>
                    <a:pt x="219942" y="6201"/>
                  </a:lnTo>
                  <a:lnTo>
                    <a:pt x="261450" y="23706"/>
                  </a:lnTo>
                  <a:lnTo>
                    <a:pt x="296608" y="50863"/>
                  </a:lnTo>
                  <a:lnTo>
                    <a:pt x="323765" y="86021"/>
                  </a:lnTo>
                  <a:lnTo>
                    <a:pt x="341270" y="127529"/>
                  </a:lnTo>
                  <a:lnTo>
                    <a:pt x="347472" y="173736"/>
                  </a:lnTo>
                  <a:lnTo>
                    <a:pt x="341270" y="219942"/>
                  </a:lnTo>
                  <a:lnTo>
                    <a:pt x="323765" y="261450"/>
                  </a:lnTo>
                  <a:lnTo>
                    <a:pt x="296608" y="296608"/>
                  </a:lnTo>
                  <a:lnTo>
                    <a:pt x="261450" y="323765"/>
                  </a:lnTo>
                  <a:lnTo>
                    <a:pt x="219942" y="341270"/>
                  </a:lnTo>
                  <a:lnTo>
                    <a:pt x="173736" y="347472"/>
                  </a:lnTo>
                  <a:lnTo>
                    <a:pt x="127529" y="341270"/>
                  </a:lnTo>
                  <a:lnTo>
                    <a:pt x="86021" y="323765"/>
                  </a:lnTo>
                  <a:lnTo>
                    <a:pt x="50863" y="296608"/>
                  </a:lnTo>
                  <a:lnTo>
                    <a:pt x="23706" y="261450"/>
                  </a:lnTo>
                  <a:lnTo>
                    <a:pt x="6201" y="219942"/>
                  </a:lnTo>
                  <a:lnTo>
                    <a:pt x="0" y="173736"/>
                  </a:lnTo>
                  <a:close/>
                </a:path>
              </a:pathLst>
            </a:custGeom>
            <a:ln w="25908">
              <a:solidFill>
                <a:srgbClr val="FFFFFF"/>
              </a:solidFill>
            </a:ln>
          </p:spPr>
          <p:txBody>
            <a:bodyPr wrap="square" lIns="0" tIns="0" rIns="0" bIns="0" rtlCol="0"/>
            <a:lstStyle/>
            <a:p>
              <a:endParaRPr/>
            </a:p>
          </p:txBody>
        </p:sp>
        <p:sp>
          <p:nvSpPr>
            <p:cNvPr id="25" name="object 25"/>
            <p:cNvSpPr/>
            <p:nvPr/>
          </p:nvSpPr>
          <p:spPr>
            <a:xfrm>
              <a:off x="5930645" y="3025901"/>
              <a:ext cx="2418715" cy="233679"/>
            </a:xfrm>
            <a:custGeom>
              <a:avLst/>
              <a:gdLst/>
              <a:ahLst/>
              <a:cxnLst/>
              <a:rect l="l" t="t" r="r" b="b"/>
              <a:pathLst>
                <a:path w="2418715" h="233679">
                  <a:moveTo>
                    <a:pt x="2302002" y="0"/>
                  </a:moveTo>
                  <a:lnTo>
                    <a:pt x="2302002" y="58293"/>
                  </a:lnTo>
                  <a:lnTo>
                    <a:pt x="0" y="58293"/>
                  </a:lnTo>
                  <a:lnTo>
                    <a:pt x="0" y="174879"/>
                  </a:lnTo>
                  <a:lnTo>
                    <a:pt x="2302002" y="174879"/>
                  </a:lnTo>
                  <a:lnTo>
                    <a:pt x="2302002" y="233172"/>
                  </a:lnTo>
                  <a:lnTo>
                    <a:pt x="2418587" y="116586"/>
                  </a:lnTo>
                  <a:lnTo>
                    <a:pt x="2302002" y="0"/>
                  </a:lnTo>
                  <a:close/>
                </a:path>
              </a:pathLst>
            </a:custGeom>
            <a:solidFill>
              <a:srgbClr val="B1C1DB"/>
            </a:solidFill>
          </p:spPr>
          <p:txBody>
            <a:bodyPr wrap="square" lIns="0" tIns="0" rIns="0" bIns="0" rtlCol="0"/>
            <a:lstStyle/>
            <a:p>
              <a:endParaRPr/>
            </a:p>
          </p:txBody>
        </p:sp>
        <p:sp>
          <p:nvSpPr>
            <p:cNvPr id="26" name="object 26"/>
            <p:cNvSpPr/>
            <p:nvPr/>
          </p:nvSpPr>
          <p:spPr>
            <a:xfrm>
              <a:off x="5930645" y="3025901"/>
              <a:ext cx="2418715" cy="233679"/>
            </a:xfrm>
            <a:custGeom>
              <a:avLst/>
              <a:gdLst/>
              <a:ahLst/>
              <a:cxnLst/>
              <a:rect l="l" t="t" r="r" b="b"/>
              <a:pathLst>
                <a:path w="2418715" h="233679">
                  <a:moveTo>
                    <a:pt x="0" y="58293"/>
                  </a:moveTo>
                  <a:lnTo>
                    <a:pt x="2302002" y="58293"/>
                  </a:lnTo>
                  <a:lnTo>
                    <a:pt x="2302002" y="0"/>
                  </a:lnTo>
                  <a:lnTo>
                    <a:pt x="2418587" y="116586"/>
                  </a:lnTo>
                  <a:lnTo>
                    <a:pt x="2302002" y="233172"/>
                  </a:lnTo>
                  <a:lnTo>
                    <a:pt x="2302002" y="174879"/>
                  </a:lnTo>
                  <a:lnTo>
                    <a:pt x="0" y="174879"/>
                  </a:lnTo>
                  <a:lnTo>
                    <a:pt x="0" y="58293"/>
                  </a:lnTo>
                  <a:close/>
                </a:path>
              </a:pathLst>
            </a:custGeom>
            <a:ln w="25908">
              <a:solidFill>
                <a:srgbClr val="FFFFFF"/>
              </a:solidFill>
            </a:ln>
          </p:spPr>
          <p:txBody>
            <a:bodyPr wrap="square" lIns="0" tIns="0" rIns="0" bIns="0" rtlCol="0"/>
            <a:lstStyle/>
            <a:p>
              <a:endParaRPr/>
            </a:p>
          </p:txBody>
        </p:sp>
      </p:grpSp>
      <p:sp>
        <p:nvSpPr>
          <p:cNvPr id="27" name="Marcador de número de diapositiva 2">
            <a:extLst>
              <a:ext uri="{FF2B5EF4-FFF2-40B4-BE49-F238E27FC236}">
                <a16:creationId xmlns:a16="http://schemas.microsoft.com/office/drawing/2014/main" id="{F69A02CD-8297-4ED5-A30A-980CF8BD940F}"/>
              </a:ext>
            </a:extLst>
          </p:cNvPr>
          <p:cNvSpPr>
            <a:spLocks noGrp="1"/>
          </p:cNvSpPr>
          <p:nvPr>
            <p:ph type="sldNum" sz="quarter" idx="4"/>
          </p:nvPr>
        </p:nvSpPr>
        <p:spPr>
          <a:xfrm>
            <a:off x="8627269" y="4637193"/>
            <a:ext cx="626957" cy="226060"/>
          </a:xfrm>
          <a:prstGeom prst="rect">
            <a:avLst/>
          </a:prstGeom>
        </p:spPr>
        <p:txBody>
          <a:bodyPr vert="horz" lIns="91440" tIns="45720" rIns="91440" bIns="45720" rtlCol="0" anchor="ctr"/>
          <a:lstStyle>
            <a:lvl1pPr algn="l">
              <a:defRPr sz="800">
                <a:solidFill>
                  <a:schemeClr val="tx1">
                    <a:tint val="75000"/>
                  </a:schemeClr>
                </a:solidFill>
              </a:defRPr>
            </a:lvl1pPr>
          </a:lstStyle>
          <a:p>
            <a:fld id="{7065D5E2-D60F-472B-AFCC-0CA6D4F32D96}" type="slidenum">
              <a:rPr lang="es-ES" smtClean="0"/>
              <a:pPr/>
              <a:t>2</a:t>
            </a:fld>
            <a:endParaRPr lang="es-E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5984747" y="3128772"/>
            <a:ext cx="2512060" cy="1438910"/>
            <a:chOff x="5984747" y="3128772"/>
            <a:chExt cx="2512060" cy="1438910"/>
          </a:xfrm>
        </p:grpSpPr>
        <p:sp>
          <p:nvSpPr>
            <p:cNvPr id="3" name="object 3"/>
            <p:cNvSpPr/>
            <p:nvPr/>
          </p:nvSpPr>
          <p:spPr>
            <a:xfrm>
              <a:off x="5984747" y="3128772"/>
              <a:ext cx="2179320" cy="1438655"/>
            </a:xfrm>
            <a:prstGeom prst="rect">
              <a:avLst/>
            </a:prstGeom>
            <a:blipFill>
              <a:blip r:embed="rId2" cstate="print"/>
              <a:stretch>
                <a:fillRect/>
              </a:stretch>
            </a:blipFill>
          </p:spPr>
          <p:txBody>
            <a:bodyPr wrap="square" lIns="0" tIns="0" rIns="0" bIns="0" rtlCol="0"/>
            <a:lstStyle/>
            <a:p>
              <a:endParaRPr/>
            </a:p>
          </p:txBody>
        </p:sp>
        <p:sp>
          <p:nvSpPr>
            <p:cNvPr id="4" name="object 4"/>
            <p:cNvSpPr/>
            <p:nvPr/>
          </p:nvSpPr>
          <p:spPr>
            <a:xfrm>
              <a:off x="6678167" y="3528060"/>
              <a:ext cx="1373124" cy="594398"/>
            </a:xfrm>
            <a:prstGeom prst="rect">
              <a:avLst/>
            </a:prstGeom>
            <a:blipFill>
              <a:blip r:embed="rId3" cstate="print"/>
              <a:stretch>
                <a:fillRect/>
              </a:stretch>
            </a:blipFill>
          </p:spPr>
          <p:txBody>
            <a:bodyPr wrap="square" lIns="0" tIns="0" rIns="0" bIns="0" rtlCol="0"/>
            <a:lstStyle/>
            <a:p>
              <a:endParaRPr/>
            </a:p>
          </p:txBody>
        </p:sp>
        <p:sp>
          <p:nvSpPr>
            <p:cNvPr id="5" name="object 5"/>
            <p:cNvSpPr/>
            <p:nvPr/>
          </p:nvSpPr>
          <p:spPr>
            <a:xfrm>
              <a:off x="6725411" y="3552444"/>
              <a:ext cx="1283335" cy="504825"/>
            </a:xfrm>
            <a:custGeom>
              <a:avLst/>
              <a:gdLst/>
              <a:ahLst/>
              <a:cxnLst/>
              <a:rect l="l" t="t" r="r" b="b"/>
              <a:pathLst>
                <a:path w="1283334" h="504825">
                  <a:moveTo>
                    <a:pt x="0" y="252221"/>
                  </a:moveTo>
                  <a:lnTo>
                    <a:pt x="13035" y="201384"/>
                  </a:lnTo>
                  <a:lnTo>
                    <a:pt x="50422" y="154037"/>
                  </a:lnTo>
                  <a:lnTo>
                    <a:pt x="109580" y="111193"/>
                  </a:lnTo>
                  <a:lnTo>
                    <a:pt x="146517" y="91776"/>
                  </a:lnTo>
                  <a:lnTo>
                    <a:pt x="187928" y="73866"/>
                  </a:lnTo>
                  <a:lnTo>
                    <a:pt x="233491" y="57588"/>
                  </a:lnTo>
                  <a:lnTo>
                    <a:pt x="282885" y="43070"/>
                  </a:lnTo>
                  <a:lnTo>
                    <a:pt x="335785" y="30437"/>
                  </a:lnTo>
                  <a:lnTo>
                    <a:pt x="391870" y="19817"/>
                  </a:lnTo>
                  <a:lnTo>
                    <a:pt x="450817" y="11337"/>
                  </a:lnTo>
                  <a:lnTo>
                    <a:pt x="512303" y="5123"/>
                  </a:lnTo>
                  <a:lnTo>
                    <a:pt x="576006" y="1301"/>
                  </a:lnTo>
                  <a:lnTo>
                    <a:pt x="641604" y="0"/>
                  </a:lnTo>
                  <a:lnTo>
                    <a:pt x="707201" y="1301"/>
                  </a:lnTo>
                  <a:lnTo>
                    <a:pt x="770904" y="5123"/>
                  </a:lnTo>
                  <a:lnTo>
                    <a:pt x="832390" y="11337"/>
                  </a:lnTo>
                  <a:lnTo>
                    <a:pt x="891337" y="19817"/>
                  </a:lnTo>
                  <a:lnTo>
                    <a:pt x="947422" y="30437"/>
                  </a:lnTo>
                  <a:lnTo>
                    <a:pt x="1000322" y="43070"/>
                  </a:lnTo>
                  <a:lnTo>
                    <a:pt x="1049716" y="57588"/>
                  </a:lnTo>
                  <a:lnTo>
                    <a:pt x="1095279" y="73866"/>
                  </a:lnTo>
                  <a:lnTo>
                    <a:pt x="1136690" y="91776"/>
                  </a:lnTo>
                  <a:lnTo>
                    <a:pt x="1173627" y="111193"/>
                  </a:lnTo>
                  <a:lnTo>
                    <a:pt x="1205766" y="131988"/>
                  </a:lnTo>
                  <a:lnTo>
                    <a:pt x="1254361" y="177211"/>
                  </a:lnTo>
                  <a:lnTo>
                    <a:pt x="1279895" y="226430"/>
                  </a:lnTo>
                  <a:lnTo>
                    <a:pt x="1283208" y="252221"/>
                  </a:lnTo>
                  <a:lnTo>
                    <a:pt x="1279895" y="278009"/>
                  </a:lnTo>
                  <a:lnTo>
                    <a:pt x="1254361" y="327223"/>
                  </a:lnTo>
                  <a:lnTo>
                    <a:pt x="1205766" y="372443"/>
                  </a:lnTo>
                  <a:lnTo>
                    <a:pt x="1173627" y="393239"/>
                  </a:lnTo>
                  <a:lnTo>
                    <a:pt x="1136690" y="412656"/>
                  </a:lnTo>
                  <a:lnTo>
                    <a:pt x="1095279" y="430568"/>
                  </a:lnTo>
                  <a:lnTo>
                    <a:pt x="1049716" y="446847"/>
                  </a:lnTo>
                  <a:lnTo>
                    <a:pt x="1000322" y="461367"/>
                  </a:lnTo>
                  <a:lnTo>
                    <a:pt x="947422" y="474001"/>
                  </a:lnTo>
                  <a:lnTo>
                    <a:pt x="891337" y="484622"/>
                  </a:lnTo>
                  <a:lnTo>
                    <a:pt x="832390" y="493104"/>
                  </a:lnTo>
                  <a:lnTo>
                    <a:pt x="770904" y="499319"/>
                  </a:lnTo>
                  <a:lnTo>
                    <a:pt x="707201" y="503141"/>
                  </a:lnTo>
                  <a:lnTo>
                    <a:pt x="641604" y="504443"/>
                  </a:lnTo>
                  <a:lnTo>
                    <a:pt x="576006" y="503141"/>
                  </a:lnTo>
                  <a:lnTo>
                    <a:pt x="512303" y="499319"/>
                  </a:lnTo>
                  <a:lnTo>
                    <a:pt x="450817" y="493104"/>
                  </a:lnTo>
                  <a:lnTo>
                    <a:pt x="391870" y="484622"/>
                  </a:lnTo>
                  <a:lnTo>
                    <a:pt x="335785" y="474001"/>
                  </a:lnTo>
                  <a:lnTo>
                    <a:pt x="282885" y="461367"/>
                  </a:lnTo>
                  <a:lnTo>
                    <a:pt x="233491" y="446847"/>
                  </a:lnTo>
                  <a:lnTo>
                    <a:pt x="187928" y="430568"/>
                  </a:lnTo>
                  <a:lnTo>
                    <a:pt x="146517" y="412656"/>
                  </a:lnTo>
                  <a:lnTo>
                    <a:pt x="109580" y="393239"/>
                  </a:lnTo>
                  <a:lnTo>
                    <a:pt x="77441" y="372443"/>
                  </a:lnTo>
                  <a:lnTo>
                    <a:pt x="28846" y="327223"/>
                  </a:lnTo>
                  <a:lnTo>
                    <a:pt x="3312" y="278009"/>
                  </a:lnTo>
                  <a:lnTo>
                    <a:pt x="0" y="252221"/>
                  </a:lnTo>
                  <a:close/>
                </a:path>
              </a:pathLst>
            </a:custGeom>
            <a:ln w="9144">
              <a:solidFill>
                <a:srgbClr val="9CB700"/>
              </a:solidFill>
            </a:ln>
          </p:spPr>
          <p:txBody>
            <a:bodyPr wrap="square" lIns="0" tIns="0" rIns="0" bIns="0" rtlCol="0"/>
            <a:lstStyle/>
            <a:p>
              <a:endParaRPr/>
            </a:p>
          </p:txBody>
        </p:sp>
        <p:sp>
          <p:nvSpPr>
            <p:cNvPr id="6" name="object 6"/>
            <p:cNvSpPr/>
            <p:nvPr/>
          </p:nvSpPr>
          <p:spPr>
            <a:xfrm>
              <a:off x="7775447" y="3424377"/>
              <a:ext cx="647674" cy="266750"/>
            </a:xfrm>
            <a:prstGeom prst="rect">
              <a:avLst/>
            </a:prstGeom>
            <a:blipFill>
              <a:blip r:embed="rId4" cstate="print"/>
              <a:stretch>
                <a:fillRect/>
              </a:stretch>
            </a:blipFill>
          </p:spPr>
          <p:txBody>
            <a:bodyPr wrap="square" lIns="0" tIns="0" rIns="0" bIns="0" rtlCol="0"/>
            <a:lstStyle/>
            <a:p>
              <a:endParaRPr/>
            </a:p>
          </p:txBody>
        </p:sp>
        <p:sp>
          <p:nvSpPr>
            <p:cNvPr id="7" name="object 7"/>
            <p:cNvSpPr/>
            <p:nvPr/>
          </p:nvSpPr>
          <p:spPr>
            <a:xfrm>
              <a:off x="7819643" y="3453384"/>
              <a:ext cx="560070" cy="173990"/>
            </a:xfrm>
            <a:custGeom>
              <a:avLst/>
              <a:gdLst/>
              <a:ahLst/>
              <a:cxnLst/>
              <a:rect l="l" t="t" r="r" b="b"/>
              <a:pathLst>
                <a:path w="560070" h="173989">
                  <a:moveTo>
                    <a:pt x="0" y="173482"/>
                  </a:moveTo>
                  <a:lnTo>
                    <a:pt x="559688" y="0"/>
                  </a:lnTo>
                </a:path>
              </a:pathLst>
            </a:custGeom>
            <a:ln w="12192">
              <a:solidFill>
                <a:srgbClr val="9CB700"/>
              </a:solidFill>
            </a:ln>
          </p:spPr>
          <p:txBody>
            <a:bodyPr wrap="square" lIns="0" tIns="0" rIns="0" bIns="0" rtlCol="0"/>
            <a:lstStyle/>
            <a:p>
              <a:endParaRPr/>
            </a:p>
          </p:txBody>
        </p:sp>
        <p:sp>
          <p:nvSpPr>
            <p:cNvPr id="8" name="object 8"/>
            <p:cNvSpPr/>
            <p:nvPr/>
          </p:nvSpPr>
          <p:spPr>
            <a:xfrm>
              <a:off x="8263127" y="3220212"/>
              <a:ext cx="233172" cy="233171"/>
            </a:xfrm>
            <a:prstGeom prst="rect">
              <a:avLst/>
            </a:prstGeom>
            <a:blipFill>
              <a:blip r:embed="rId5" cstate="print"/>
              <a:stretch>
                <a:fillRect/>
              </a:stretch>
            </a:blipFill>
          </p:spPr>
          <p:txBody>
            <a:bodyPr wrap="square" lIns="0" tIns="0" rIns="0" bIns="0" rtlCol="0"/>
            <a:lstStyle/>
            <a:p>
              <a:endParaRPr/>
            </a:p>
          </p:txBody>
        </p:sp>
      </p:grpSp>
      <p:sp>
        <p:nvSpPr>
          <p:cNvPr id="9" name="object 9"/>
          <p:cNvSpPr txBox="1">
            <a:spLocks noGrp="1"/>
          </p:cNvSpPr>
          <p:nvPr>
            <p:ph type="title"/>
          </p:nvPr>
        </p:nvSpPr>
        <p:spPr>
          <a:xfrm>
            <a:off x="392987" y="80009"/>
            <a:ext cx="4347413" cy="228909"/>
          </a:xfrm>
          <a:prstGeom prst="rect">
            <a:avLst/>
          </a:prstGeom>
        </p:spPr>
        <p:txBody>
          <a:bodyPr vert="horz" wrap="square" lIns="0" tIns="13335" rIns="0" bIns="0" rtlCol="0">
            <a:spAutoFit/>
          </a:bodyPr>
          <a:lstStyle/>
          <a:p>
            <a:pPr marL="12700">
              <a:lnSpc>
                <a:spcPct val="100000"/>
              </a:lnSpc>
              <a:spcBef>
                <a:spcPts val="105"/>
              </a:spcBef>
            </a:pPr>
            <a:r>
              <a:rPr lang="en-GB" sz="1400" dirty="0"/>
              <a:t>Registration. Steps to follow</a:t>
            </a:r>
          </a:p>
        </p:txBody>
      </p:sp>
      <p:grpSp>
        <p:nvGrpSpPr>
          <p:cNvPr id="10" name="object 10"/>
          <p:cNvGrpSpPr/>
          <p:nvPr/>
        </p:nvGrpSpPr>
        <p:grpSpPr>
          <a:xfrm>
            <a:off x="1327235" y="1532966"/>
            <a:ext cx="466725" cy="431800"/>
            <a:chOff x="1327235" y="1532966"/>
            <a:chExt cx="466725" cy="431800"/>
          </a:xfrm>
        </p:grpSpPr>
        <p:sp>
          <p:nvSpPr>
            <p:cNvPr id="11" name="object 11"/>
            <p:cNvSpPr/>
            <p:nvPr/>
          </p:nvSpPr>
          <p:spPr>
            <a:xfrm>
              <a:off x="1327235" y="1532966"/>
              <a:ext cx="466719" cy="431621"/>
            </a:xfrm>
            <a:prstGeom prst="rect">
              <a:avLst/>
            </a:prstGeom>
            <a:blipFill>
              <a:blip r:embed="rId6" cstate="print"/>
              <a:stretch>
                <a:fillRect/>
              </a:stretch>
            </a:blipFill>
          </p:spPr>
          <p:txBody>
            <a:bodyPr wrap="square" lIns="0" tIns="0" rIns="0" bIns="0" rtlCol="0"/>
            <a:lstStyle/>
            <a:p>
              <a:endParaRPr/>
            </a:p>
          </p:txBody>
        </p:sp>
        <p:sp>
          <p:nvSpPr>
            <p:cNvPr id="12" name="object 12"/>
            <p:cNvSpPr/>
            <p:nvPr/>
          </p:nvSpPr>
          <p:spPr>
            <a:xfrm>
              <a:off x="1365503" y="1548383"/>
              <a:ext cx="394970" cy="360045"/>
            </a:xfrm>
            <a:custGeom>
              <a:avLst/>
              <a:gdLst/>
              <a:ahLst/>
              <a:cxnLst/>
              <a:rect l="l" t="t" r="r" b="b"/>
              <a:pathLst>
                <a:path w="394969" h="360044">
                  <a:moveTo>
                    <a:pt x="334772" y="0"/>
                  </a:moveTo>
                  <a:lnTo>
                    <a:pt x="59943" y="0"/>
                  </a:lnTo>
                  <a:lnTo>
                    <a:pt x="36593" y="4704"/>
                  </a:lnTo>
                  <a:lnTo>
                    <a:pt x="17541" y="17541"/>
                  </a:lnTo>
                  <a:lnTo>
                    <a:pt x="4704" y="36593"/>
                  </a:lnTo>
                  <a:lnTo>
                    <a:pt x="0" y="59943"/>
                  </a:lnTo>
                  <a:lnTo>
                    <a:pt x="0" y="299719"/>
                  </a:lnTo>
                  <a:lnTo>
                    <a:pt x="4704" y="323070"/>
                  </a:lnTo>
                  <a:lnTo>
                    <a:pt x="17541" y="342122"/>
                  </a:lnTo>
                  <a:lnTo>
                    <a:pt x="36593" y="354959"/>
                  </a:lnTo>
                  <a:lnTo>
                    <a:pt x="59943" y="359663"/>
                  </a:lnTo>
                  <a:lnTo>
                    <a:pt x="334772" y="359663"/>
                  </a:lnTo>
                  <a:lnTo>
                    <a:pt x="358122" y="354959"/>
                  </a:lnTo>
                  <a:lnTo>
                    <a:pt x="377174" y="342122"/>
                  </a:lnTo>
                  <a:lnTo>
                    <a:pt x="390011" y="323070"/>
                  </a:lnTo>
                  <a:lnTo>
                    <a:pt x="394716" y="299719"/>
                  </a:lnTo>
                  <a:lnTo>
                    <a:pt x="394716" y="59943"/>
                  </a:lnTo>
                  <a:lnTo>
                    <a:pt x="390011" y="36593"/>
                  </a:lnTo>
                  <a:lnTo>
                    <a:pt x="377174" y="17541"/>
                  </a:lnTo>
                  <a:lnTo>
                    <a:pt x="358122" y="4704"/>
                  </a:lnTo>
                  <a:lnTo>
                    <a:pt x="334772" y="0"/>
                  </a:lnTo>
                  <a:close/>
                </a:path>
              </a:pathLst>
            </a:custGeom>
            <a:solidFill>
              <a:srgbClr val="FFFFFF"/>
            </a:solidFill>
          </p:spPr>
          <p:txBody>
            <a:bodyPr wrap="square" lIns="0" tIns="0" rIns="0" bIns="0" rtlCol="0"/>
            <a:lstStyle/>
            <a:p>
              <a:endParaRPr/>
            </a:p>
          </p:txBody>
        </p:sp>
        <p:sp>
          <p:nvSpPr>
            <p:cNvPr id="13" name="object 13"/>
            <p:cNvSpPr/>
            <p:nvPr/>
          </p:nvSpPr>
          <p:spPr>
            <a:xfrm>
              <a:off x="1365503" y="1548383"/>
              <a:ext cx="394970" cy="360045"/>
            </a:xfrm>
            <a:custGeom>
              <a:avLst/>
              <a:gdLst/>
              <a:ahLst/>
              <a:cxnLst/>
              <a:rect l="l" t="t" r="r" b="b"/>
              <a:pathLst>
                <a:path w="394969" h="360044">
                  <a:moveTo>
                    <a:pt x="0" y="59943"/>
                  </a:moveTo>
                  <a:lnTo>
                    <a:pt x="4704" y="36593"/>
                  </a:lnTo>
                  <a:lnTo>
                    <a:pt x="17541" y="17541"/>
                  </a:lnTo>
                  <a:lnTo>
                    <a:pt x="36593" y="4704"/>
                  </a:lnTo>
                  <a:lnTo>
                    <a:pt x="59943" y="0"/>
                  </a:lnTo>
                  <a:lnTo>
                    <a:pt x="334772" y="0"/>
                  </a:lnTo>
                  <a:lnTo>
                    <a:pt x="358122" y="4704"/>
                  </a:lnTo>
                  <a:lnTo>
                    <a:pt x="377174" y="17541"/>
                  </a:lnTo>
                  <a:lnTo>
                    <a:pt x="390011" y="36593"/>
                  </a:lnTo>
                  <a:lnTo>
                    <a:pt x="394716" y="59943"/>
                  </a:lnTo>
                  <a:lnTo>
                    <a:pt x="394716" y="299719"/>
                  </a:lnTo>
                  <a:lnTo>
                    <a:pt x="390011" y="323070"/>
                  </a:lnTo>
                  <a:lnTo>
                    <a:pt x="377174" y="342122"/>
                  </a:lnTo>
                  <a:lnTo>
                    <a:pt x="358122" y="354959"/>
                  </a:lnTo>
                  <a:lnTo>
                    <a:pt x="334772" y="359663"/>
                  </a:lnTo>
                  <a:lnTo>
                    <a:pt x="59943" y="359663"/>
                  </a:lnTo>
                  <a:lnTo>
                    <a:pt x="36593" y="354959"/>
                  </a:lnTo>
                  <a:lnTo>
                    <a:pt x="17541" y="342122"/>
                  </a:lnTo>
                  <a:lnTo>
                    <a:pt x="4704" y="323070"/>
                  </a:lnTo>
                  <a:lnTo>
                    <a:pt x="0" y="299719"/>
                  </a:lnTo>
                  <a:lnTo>
                    <a:pt x="0" y="59943"/>
                  </a:lnTo>
                  <a:close/>
                </a:path>
              </a:pathLst>
            </a:custGeom>
            <a:ln w="9144">
              <a:solidFill>
                <a:srgbClr val="497DBA"/>
              </a:solidFill>
            </a:ln>
          </p:spPr>
          <p:txBody>
            <a:bodyPr wrap="square" lIns="0" tIns="0" rIns="0" bIns="0" rtlCol="0"/>
            <a:lstStyle/>
            <a:p>
              <a:endParaRPr/>
            </a:p>
          </p:txBody>
        </p:sp>
        <p:sp>
          <p:nvSpPr>
            <p:cNvPr id="14" name="object 14"/>
            <p:cNvSpPr/>
            <p:nvPr/>
          </p:nvSpPr>
          <p:spPr>
            <a:xfrm>
              <a:off x="1441703" y="1591055"/>
              <a:ext cx="260603" cy="277367"/>
            </a:xfrm>
            <a:prstGeom prst="rect">
              <a:avLst/>
            </a:prstGeom>
            <a:blipFill>
              <a:blip r:embed="rId7" cstate="print"/>
              <a:stretch>
                <a:fillRect/>
              </a:stretch>
            </a:blipFill>
          </p:spPr>
          <p:txBody>
            <a:bodyPr wrap="square" lIns="0" tIns="0" rIns="0" bIns="0" rtlCol="0"/>
            <a:lstStyle/>
            <a:p>
              <a:endParaRPr/>
            </a:p>
          </p:txBody>
        </p:sp>
      </p:grpSp>
      <p:sp>
        <p:nvSpPr>
          <p:cNvPr id="15" name="object 15"/>
          <p:cNvSpPr txBox="1"/>
          <p:nvPr/>
        </p:nvSpPr>
        <p:spPr>
          <a:xfrm>
            <a:off x="944372" y="3153917"/>
            <a:ext cx="4254500" cy="330200"/>
          </a:xfrm>
          <a:prstGeom prst="rect">
            <a:avLst/>
          </a:prstGeom>
        </p:spPr>
        <p:txBody>
          <a:bodyPr vert="horz" wrap="square" lIns="0" tIns="12065" rIns="0" bIns="0" rtlCol="0">
            <a:spAutoFit/>
          </a:bodyPr>
          <a:lstStyle/>
          <a:p>
            <a:pPr marL="355600" marR="5080" indent="-343535">
              <a:lnSpc>
                <a:spcPct val="100000"/>
              </a:lnSpc>
              <a:spcBef>
                <a:spcPts val="95"/>
              </a:spcBef>
              <a:tabLst>
                <a:tab pos="355600" algn="l"/>
              </a:tabLst>
            </a:pPr>
            <a:r>
              <a:rPr lang="en-GB" sz="1000">
                <a:solidFill>
                  <a:srgbClr val="7E7E7E"/>
                </a:solidFill>
                <a:latin typeface="Verdana"/>
                <a:cs typeface="Verdana"/>
              </a:rPr>
              <a:t>1.	To start the linking process, </a:t>
            </a:r>
            <a:r>
              <a:rPr lang="en-GB" sz="1000" b="1">
                <a:solidFill>
                  <a:srgbClr val="7E7E7E"/>
                </a:solidFill>
                <a:latin typeface="Verdana"/>
                <a:cs typeface="Verdana"/>
              </a:rPr>
              <a:t>open a browser window</a:t>
            </a:r>
            <a:r>
              <a:rPr lang="en-GB" sz="1000">
                <a:solidFill>
                  <a:srgbClr val="7E7E7E"/>
                </a:solidFill>
                <a:latin typeface="Verdana"/>
                <a:cs typeface="Verdana"/>
              </a:rPr>
              <a:t> and access the following URL:</a:t>
            </a:r>
            <a:r>
              <a:rPr lang="en-GB" sz="1000">
                <a:solidFill>
                  <a:srgbClr val="0000FF"/>
                </a:solidFill>
                <a:latin typeface="Verdana"/>
                <a:cs typeface="Verdana"/>
              </a:rPr>
              <a:t> </a:t>
            </a:r>
            <a:r>
              <a:rPr lang="en-GB" sz="1000" u="sng">
                <a:solidFill>
                  <a:srgbClr val="0000FF"/>
                </a:solidFill>
                <a:uFill>
                  <a:solidFill>
                    <a:srgbClr val="0000FF"/>
                  </a:solidFill>
                </a:uFill>
                <a:latin typeface="Verdana"/>
                <a:cs typeface="Verdana"/>
                <a:hlinkClick r:id="rId8"/>
              </a:rPr>
              <a:t>https://doblefactor.atrgas.com</a:t>
            </a:r>
          </a:p>
        </p:txBody>
      </p:sp>
      <p:sp>
        <p:nvSpPr>
          <p:cNvPr id="16" name="object 16"/>
          <p:cNvSpPr txBox="1"/>
          <p:nvPr/>
        </p:nvSpPr>
        <p:spPr>
          <a:xfrm>
            <a:off x="944372" y="3610813"/>
            <a:ext cx="4542155" cy="781624"/>
          </a:xfrm>
          <a:prstGeom prst="rect">
            <a:avLst/>
          </a:prstGeom>
        </p:spPr>
        <p:txBody>
          <a:bodyPr vert="horz" wrap="square" lIns="0" tIns="12065" rIns="0" bIns="0" rtlCol="0">
            <a:spAutoFit/>
          </a:bodyPr>
          <a:lstStyle/>
          <a:p>
            <a:pPr marL="355600" indent="-343535">
              <a:lnSpc>
                <a:spcPct val="100000"/>
              </a:lnSpc>
              <a:spcBef>
                <a:spcPts val="95"/>
              </a:spcBef>
              <a:buAutoNum type="arabicPeriod" startAt="2"/>
              <a:tabLst>
                <a:tab pos="355600" algn="l"/>
                <a:tab pos="356235" algn="l"/>
              </a:tabLst>
            </a:pPr>
            <a:r>
              <a:rPr lang="en-GB" sz="1000">
                <a:solidFill>
                  <a:srgbClr val="7E7E7E"/>
                </a:solidFill>
                <a:latin typeface="Verdana"/>
                <a:cs typeface="Verdana"/>
              </a:rPr>
              <a:t>Enter your </a:t>
            </a:r>
            <a:r>
              <a:rPr lang="en-GB" sz="1000" b="1">
                <a:solidFill>
                  <a:srgbClr val="7E7E7E"/>
                </a:solidFill>
                <a:latin typeface="Verdana"/>
                <a:cs typeface="Verdana"/>
              </a:rPr>
              <a:t>e-mail address and password</a:t>
            </a:r>
            <a:r>
              <a:rPr lang="en-GB" sz="1000">
                <a:solidFill>
                  <a:srgbClr val="7E7E7E"/>
                </a:solidFill>
                <a:latin typeface="Verdana"/>
                <a:cs typeface="Verdana"/>
              </a:rPr>
              <a:t>.</a:t>
            </a:r>
          </a:p>
          <a:p>
            <a:pPr marL="641985" lvl="1" indent="-172720">
              <a:lnSpc>
                <a:spcPct val="100000"/>
              </a:lnSpc>
              <a:spcBef>
                <a:spcPts val="5"/>
              </a:spcBef>
              <a:buFont typeface="Wingdings"/>
              <a:buChar char=""/>
              <a:tabLst>
                <a:tab pos="642620" algn="l"/>
              </a:tabLst>
            </a:pPr>
            <a:r>
              <a:rPr lang="en-GB" sz="1000" b="1">
                <a:solidFill>
                  <a:srgbClr val="7E7E7E"/>
                </a:solidFill>
                <a:latin typeface="Verdana"/>
                <a:cs typeface="Verdana"/>
              </a:rPr>
              <a:t>Enagás User: </a:t>
            </a:r>
            <a:r>
              <a:rPr lang="en-GB" sz="1000">
                <a:solidFill>
                  <a:srgbClr val="7E7E7E"/>
                </a:solidFill>
                <a:latin typeface="Verdana"/>
                <a:cs typeface="Verdana"/>
              </a:rPr>
              <a:t>The password matches the network password.</a:t>
            </a:r>
          </a:p>
          <a:p>
            <a:pPr marL="641985" lvl="1" indent="-172720">
              <a:lnSpc>
                <a:spcPct val="100000"/>
              </a:lnSpc>
              <a:buFont typeface="Wingdings"/>
              <a:buChar char=""/>
              <a:tabLst>
                <a:tab pos="642620" algn="l"/>
              </a:tabLst>
            </a:pPr>
            <a:r>
              <a:rPr lang="en-GB" sz="1000" b="1">
                <a:solidFill>
                  <a:srgbClr val="7E7E7E"/>
                </a:solidFill>
                <a:latin typeface="Verdana"/>
                <a:cs typeface="Verdana"/>
              </a:rPr>
              <a:t>Other users: </a:t>
            </a:r>
            <a:r>
              <a:rPr lang="en-GB" sz="1000">
                <a:solidFill>
                  <a:srgbClr val="7E7E7E"/>
                </a:solidFill>
                <a:latin typeface="Verdana"/>
                <a:cs typeface="Verdana"/>
              </a:rPr>
              <a:t>The password will have been previously received via the second email in addition to the “2FA Welcome” email.</a:t>
            </a:r>
          </a:p>
        </p:txBody>
      </p:sp>
      <p:sp>
        <p:nvSpPr>
          <p:cNvPr id="17" name="object 17"/>
          <p:cNvSpPr txBox="1"/>
          <p:nvPr/>
        </p:nvSpPr>
        <p:spPr>
          <a:xfrm>
            <a:off x="944372" y="4519599"/>
            <a:ext cx="2478405" cy="177800"/>
          </a:xfrm>
          <a:prstGeom prst="rect">
            <a:avLst/>
          </a:prstGeom>
        </p:spPr>
        <p:txBody>
          <a:bodyPr vert="horz" wrap="square" lIns="0" tIns="12065" rIns="0" bIns="0" rtlCol="0">
            <a:spAutoFit/>
          </a:bodyPr>
          <a:lstStyle/>
          <a:p>
            <a:pPr marL="12700">
              <a:lnSpc>
                <a:spcPct val="100000"/>
              </a:lnSpc>
              <a:spcBef>
                <a:spcPts val="95"/>
              </a:spcBef>
              <a:tabLst>
                <a:tab pos="355600" algn="l"/>
              </a:tabLst>
            </a:pPr>
            <a:r>
              <a:rPr lang="en-GB" sz="1000">
                <a:solidFill>
                  <a:srgbClr val="7E7E7E"/>
                </a:solidFill>
                <a:latin typeface="Verdana"/>
                <a:cs typeface="Verdana"/>
              </a:rPr>
              <a:t>3.	Click on the “</a:t>
            </a:r>
            <a:r>
              <a:rPr lang="en-GB" sz="1000" b="1">
                <a:solidFill>
                  <a:srgbClr val="7E7E7E"/>
                </a:solidFill>
                <a:latin typeface="Verdana"/>
                <a:cs typeface="Verdana"/>
              </a:rPr>
              <a:t>Validate</a:t>
            </a:r>
            <a:r>
              <a:rPr lang="en-GB" sz="1000">
                <a:solidFill>
                  <a:srgbClr val="7E7E7E"/>
                </a:solidFill>
                <a:latin typeface="Verdana"/>
                <a:cs typeface="Verdana"/>
              </a:rPr>
              <a:t>” button.</a:t>
            </a:r>
          </a:p>
        </p:txBody>
      </p:sp>
      <p:sp>
        <p:nvSpPr>
          <p:cNvPr id="18" name="object 18"/>
          <p:cNvSpPr txBox="1"/>
          <p:nvPr/>
        </p:nvSpPr>
        <p:spPr>
          <a:xfrm>
            <a:off x="8487536" y="3180333"/>
            <a:ext cx="575945" cy="436880"/>
          </a:xfrm>
          <a:prstGeom prst="rect">
            <a:avLst/>
          </a:prstGeom>
        </p:spPr>
        <p:txBody>
          <a:bodyPr vert="horz" wrap="square" lIns="0" tIns="12700" rIns="0" bIns="0" rtlCol="0">
            <a:spAutoFit/>
          </a:bodyPr>
          <a:lstStyle/>
          <a:p>
            <a:pPr marL="12700" marR="5080">
              <a:lnSpc>
                <a:spcPct val="100000"/>
              </a:lnSpc>
              <a:spcBef>
                <a:spcPts val="100"/>
              </a:spcBef>
            </a:pPr>
            <a:r>
              <a:rPr lang="en-GB" sz="900" b="1">
                <a:solidFill>
                  <a:srgbClr val="9CB700"/>
                </a:solidFill>
                <a:latin typeface="Carlito"/>
                <a:cs typeface="Carlito"/>
              </a:rPr>
              <a:t>Corporate email</a:t>
            </a:r>
          </a:p>
        </p:txBody>
      </p:sp>
      <p:sp>
        <p:nvSpPr>
          <p:cNvPr id="19" name="object 19"/>
          <p:cNvSpPr/>
          <p:nvPr/>
        </p:nvSpPr>
        <p:spPr>
          <a:xfrm>
            <a:off x="6833616" y="4236720"/>
            <a:ext cx="632459" cy="396240"/>
          </a:xfrm>
          <a:prstGeom prst="rect">
            <a:avLst/>
          </a:prstGeom>
          <a:blipFill>
            <a:blip r:embed="rId9" cstate="print"/>
            <a:stretch>
              <a:fillRect/>
            </a:stretch>
          </a:blipFill>
        </p:spPr>
        <p:txBody>
          <a:bodyPr wrap="square" lIns="0" tIns="0" rIns="0" bIns="0" rtlCol="0"/>
          <a:lstStyle/>
          <a:p>
            <a:endParaRPr/>
          </a:p>
        </p:txBody>
      </p:sp>
      <p:grpSp>
        <p:nvGrpSpPr>
          <p:cNvPr id="20" name="object 20"/>
          <p:cNvGrpSpPr/>
          <p:nvPr/>
        </p:nvGrpSpPr>
        <p:grpSpPr>
          <a:xfrm>
            <a:off x="103631" y="868330"/>
            <a:ext cx="713740" cy="675640"/>
            <a:chOff x="103631" y="868330"/>
            <a:chExt cx="713740" cy="675640"/>
          </a:xfrm>
        </p:grpSpPr>
        <p:sp>
          <p:nvSpPr>
            <p:cNvPr id="21" name="object 21"/>
            <p:cNvSpPr/>
            <p:nvPr/>
          </p:nvSpPr>
          <p:spPr>
            <a:xfrm>
              <a:off x="103631" y="868330"/>
              <a:ext cx="713486" cy="675481"/>
            </a:xfrm>
            <a:prstGeom prst="rect">
              <a:avLst/>
            </a:prstGeom>
            <a:blipFill>
              <a:blip r:embed="rId10" cstate="print"/>
              <a:stretch>
                <a:fillRect/>
              </a:stretch>
            </a:blipFill>
          </p:spPr>
          <p:txBody>
            <a:bodyPr wrap="square" lIns="0" tIns="0" rIns="0" bIns="0" rtlCol="0"/>
            <a:lstStyle/>
            <a:p>
              <a:endParaRPr/>
            </a:p>
          </p:txBody>
        </p:sp>
        <p:sp>
          <p:nvSpPr>
            <p:cNvPr id="22" name="object 22"/>
            <p:cNvSpPr/>
            <p:nvPr/>
          </p:nvSpPr>
          <p:spPr>
            <a:xfrm>
              <a:off x="304800" y="1042415"/>
              <a:ext cx="324612" cy="313943"/>
            </a:xfrm>
            <a:prstGeom prst="rect">
              <a:avLst/>
            </a:prstGeom>
            <a:blipFill>
              <a:blip r:embed="rId11" cstate="print"/>
              <a:stretch>
                <a:fillRect/>
              </a:stretch>
            </a:blipFill>
          </p:spPr>
          <p:txBody>
            <a:bodyPr wrap="square" lIns="0" tIns="0" rIns="0" bIns="0" rtlCol="0"/>
            <a:lstStyle/>
            <a:p>
              <a:endParaRPr/>
            </a:p>
          </p:txBody>
        </p:sp>
        <p:sp>
          <p:nvSpPr>
            <p:cNvPr id="23" name="object 23"/>
            <p:cNvSpPr/>
            <p:nvPr/>
          </p:nvSpPr>
          <p:spPr>
            <a:xfrm>
              <a:off x="300227" y="1037843"/>
              <a:ext cx="334010" cy="323215"/>
            </a:xfrm>
            <a:custGeom>
              <a:avLst/>
              <a:gdLst/>
              <a:ahLst/>
              <a:cxnLst/>
              <a:rect l="l" t="t" r="r" b="b"/>
              <a:pathLst>
                <a:path w="334009" h="323215">
                  <a:moveTo>
                    <a:pt x="0" y="323088"/>
                  </a:moveTo>
                  <a:lnTo>
                    <a:pt x="333756" y="323088"/>
                  </a:lnTo>
                  <a:lnTo>
                    <a:pt x="333756" y="0"/>
                  </a:lnTo>
                  <a:lnTo>
                    <a:pt x="0" y="0"/>
                  </a:lnTo>
                  <a:lnTo>
                    <a:pt x="0" y="323088"/>
                  </a:lnTo>
                  <a:close/>
                </a:path>
              </a:pathLst>
            </a:custGeom>
            <a:ln w="9144">
              <a:solidFill>
                <a:srgbClr val="1F487C"/>
              </a:solidFill>
            </a:ln>
          </p:spPr>
          <p:txBody>
            <a:bodyPr wrap="square" lIns="0" tIns="0" rIns="0" bIns="0" rtlCol="0"/>
            <a:lstStyle/>
            <a:p>
              <a:endParaRPr/>
            </a:p>
          </p:txBody>
        </p:sp>
      </p:grpSp>
      <p:sp>
        <p:nvSpPr>
          <p:cNvPr id="24" name="object 24"/>
          <p:cNvSpPr txBox="1"/>
          <p:nvPr/>
        </p:nvSpPr>
        <p:spPr>
          <a:xfrm>
            <a:off x="197916" y="542671"/>
            <a:ext cx="7944484" cy="2293620"/>
          </a:xfrm>
          <a:prstGeom prst="rect">
            <a:avLst/>
          </a:prstGeom>
        </p:spPr>
        <p:txBody>
          <a:bodyPr vert="horz" wrap="square" lIns="0" tIns="0" rIns="0" bIns="0" rtlCol="0">
            <a:spAutoFit/>
          </a:bodyPr>
          <a:lstStyle/>
          <a:p>
            <a:pPr marL="414655" indent="-343535">
              <a:lnSpc>
                <a:spcPts val="1345"/>
              </a:lnSpc>
              <a:buClr>
                <a:srgbClr val="A6A6A6"/>
              </a:buClr>
              <a:buSzPct val="125000"/>
              <a:buAutoNum type="arabicPeriod"/>
              <a:tabLst>
                <a:tab pos="414655" algn="l"/>
                <a:tab pos="415290" algn="l"/>
              </a:tabLst>
            </a:pPr>
            <a:r>
              <a:rPr lang="en-GB" sz="1000" b="1">
                <a:solidFill>
                  <a:srgbClr val="9CB700"/>
                </a:solidFill>
                <a:latin typeface="Verdana"/>
                <a:cs typeface="Verdana"/>
              </a:rPr>
              <a:t>Installing the </a:t>
            </a:r>
            <a:r>
              <a:rPr lang="en-GB" sz="1000" b="1" u="heavy">
                <a:solidFill>
                  <a:srgbClr val="9CB700"/>
                </a:solidFill>
                <a:uFill>
                  <a:solidFill>
                    <a:srgbClr val="9CB700"/>
                  </a:solidFill>
                </a:uFill>
                <a:latin typeface="Verdana"/>
                <a:cs typeface="Verdana"/>
              </a:rPr>
              <a:t>NetIQ Advanced Authentication</a:t>
            </a:r>
            <a:r>
              <a:rPr lang="en-GB" sz="1000" b="1">
                <a:solidFill>
                  <a:srgbClr val="9CB700"/>
                </a:solidFill>
                <a:latin typeface="Verdana"/>
                <a:cs typeface="Verdana"/>
              </a:rPr>
              <a:t> app on the mobile phone</a:t>
            </a:r>
          </a:p>
          <a:p>
            <a:pPr>
              <a:lnSpc>
                <a:spcPct val="100000"/>
              </a:lnSpc>
              <a:spcBef>
                <a:spcPts val="50"/>
              </a:spcBef>
              <a:buClr>
                <a:srgbClr val="A6A6A6"/>
              </a:buClr>
              <a:buFont typeface="Verdana"/>
              <a:buAutoNum type="arabicPeriod"/>
            </a:pPr>
            <a:endParaRPr sz="1350">
              <a:latin typeface="Verdana"/>
              <a:cs typeface="Verdana"/>
            </a:endParaRPr>
          </a:p>
          <a:p>
            <a:pPr marL="1101725" lvl="1" indent="-343535">
              <a:lnSpc>
                <a:spcPct val="100000"/>
              </a:lnSpc>
              <a:spcBef>
                <a:spcPts val="5"/>
              </a:spcBef>
              <a:buAutoNum type="arabicPeriod"/>
              <a:tabLst>
                <a:tab pos="1101725" algn="l"/>
                <a:tab pos="1102360" algn="l"/>
              </a:tabLst>
            </a:pPr>
            <a:r>
              <a:rPr lang="en-GB" sz="1000">
                <a:solidFill>
                  <a:srgbClr val="7E7E7E"/>
                </a:solidFill>
                <a:latin typeface="Verdana"/>
                <a:cs typeface="Verdana"/>
              </a:rPr>
              <a:t>Access to the </a:t>
            </a:r>
            <a:r>
              <a:rPr lang="en-GB" sz="1000" b="1">
                <a:solidFill>
                  <a:srgbClr val="7E7E7E"/>
                </a:solidFill>
                <a:latin typeface="Verdana"/>
                <a:cs typeface="Verdana"/>
              </a:rPr>
              <a:t>marketplace </a:t>
            </a:r>
            <a:r>
              <a:rPr lang="en-GB" sz="1000">
                <a:solidFill>
                  <a:srgbClr val="7E7E7E"/>
                </a:solidFill>
                <a:latin typeface="Verdana"/>
                <a:cs typeface="Verdana"/>
              </a:rPr>
              <a:t>of the operating system.</a:t>
            </a:r>
          </a:p>
          <a:p>
            <a:pPr marL="1101725" lvl="1" indent="-343535">
              <a:lnSpc>
                <a:spcPct val="100000"/>
              </a:lnSpc>
              <a:buAutoNum type="arabicPeriod"/>
              <a:tabLst>
                <a:tab pos="1101725" algn="l"/>
                <a:tab pos="1102360" algn="l"/>
              </a:tabLst>
            </a:pPr>
            <a:r>
              <a:rPr lang="en-GB" sz="1000">
                <a:solidFill>
                  <a:srgbClr val="7E7E7E"/>
                </a:solidFill>
                <a:latin typeface="Verdana"/>
                <a:cs typeface="Verdana"/>
              </a:rPr>
              <a:t>Download and install the </a:t>
            </a:r>
            <a:r>
              <a:rPr lang="en-GB" sz="1000" b="1">
                <a:solidFill>
                  <a:srgbClr val="7E7E7E"/>
                </a:solidFill>
                <a:latin typeface="Verdana"/>
                <a:cs typeface="Verdana"/>
              </a:rPr>
              <a:t>NetIQ Advanced Authentication </a:t>
            </a:r>
            <a:r>
              <a:rPr lang="en-GB" sz="1000">
                <a:solidFill>
                  <a:srgbClr val="7E7E7E"/>
                </a:solidFill>
                <a:latin typeface="Verdana"/>
                <a:cs typeface="Verdana"/>
              </a:rPr>
              <a:t>app.</a:t>
            </a:r>
          </a:p>
          <a:p>
            <a:pPr lvl="1">
              <a:lnSpc>
                <a:spcPct val="100000"/>
              </a:lnSpc>
              <a:spcBef>
                <a:spcPts val="45"/>
              </a:spcBef>
              <a:buClr>
                <a:srgbClr val="7E7E7E"/>
              </a:buClr>
              <a:buFont typeface="Verdana"/>
              <a:buAutoNum type="arabicPeriod"/>
            </a:pPr>
            <a:endParaRPr sz="1450">
              <a:latin typeface="Verdana"/>
              <a:cs typeface="Verdana"/>
            </a:endParaRPr>
          </a:p>
          <a:p>
            <a:pPr marL="12700">
              <a:lnSpc>
                <a:spcPts val="835"/>
              </a:lnSpc>
              <a:spcBef>
                <a:spcPts val="5"/>
              </a:spcBef>
            </a:pPr>
            <a:r>
              <a:rPr lang="en-GB" sz="800" i="1">
                <a:solidFill>
                  <a:srgbClr val="1F487C"/>
                </a:solidFill>
                <a:latin typeface="Verdana"/>
                <a:cs typeface="Verdana"/>
              </a:rPr>
              <a:t>From mobile</a:t>
            </a:r>
          </a:p>
          <a:p>
            <a:pPr marL="1911985" lvl="2" indent="-229870">
              <a:lnSpc>
                <a:spcPts val="1075"/>
              </a:lnSpc>
              <a:buAutoNum type="arabicPeriod"/>
              <a:tabLst>
                <a:tab pos="1912620" algn="l"/>
              </a:tabLst>
            </a:pPr>
            <a:r>
              <a:rPr lang="en-GB" sz="1000">
                <a:solidFill>
                  <a:srgbClr val="4F81BC"/>
                </a:solidFill>
                <a:latin typeface="Verdana"/>
                <a:cs typeface="Verdana"/>
              </a:rPr>
              <a:t>Open the app</a:t>
            </a:r>
          </a:p>
          <a:p>
            <a:pPr marL="1911985" lvl="2" indent="-229870">
              <a:lnSpc>
                <a:spcPct val="100000"/>
              </a:lnSpc>
              <a:buAutoNum type="arabicPeriod"/>
              <a:tabLst>
                <a:tab pos="1912620" algn="l"/>
              </a:tabLst>
            </a:pPr>
            <a:r>
              <a:rPr lang="en-GB" sz="1000">
                <a:solidFill>
                  <a:srgbClr val="4F81BC"/>
                </a:solidFill>
                <a:latin typeface="Verdana"/>
                <a:cs typeface="Verdana"/>
              </a:rPr>
              <a:t>Accept the licensing agreement</a:t>
            </a:r>
          </a:p>
          <a:p>
            <a:pPr marL="1911985" lvl="2" indent="-229870">
              <a:lnSpc>
                <a:spcPct val="100000"/>
              </a:lnSpc>
              <a:buAutoNum type="arabicPeriod"/>
              <a:tabLst>
                <a:tab pos="1912620" algn="l"/>
              </a:tabLst>
            </a:pPr>
            <a:r>
              <a:rPr lang="en-GB" sz="1000">
                <a:solidFill>
                  <a:srgbClr val="4F81BC"/>
                </a:solidFill>
                <a:latin typeface="Verdana"/>
                <a:cs typeface="Verdana"/>
              </a:rPr>
              <a:t>Set a </a:t>
            </a:r>
            <a:r>
              <a:rPr lang="en-GB" sz="1000" b="1">
                <a:solidFill>
                  <a:srgbClr val="4F81BC"/>
                </a:solidFill>
                <a:latin typeface="Verdana"/>
                <a:cs typeface="Verdana"/>
              </a:rPr>
              <a:t>6-digit PIN number</a:t>
            </a:r>
          </a:p>
          <a:p>
            <a:pPr lvl="2">
              <a:lnSpc>
                <a:spcPct val="100000"/>
              </a:lnSpc>
              <a:buClr>
                <a:srgbClr val="4F81BC"/>
              </a:buClr>
              <a:buFont typeface="Verdana"/>
              <a:buAutoNum type="arabicPeriod"/>
            </a:pPr>
            <a:endParaRPr sz="1200">
              <a:latin typeface="Verdana"/>
              <a:cs typeface="Verdana"/>
            </a:endParaRPr>
          </a:p>
          <a:p>
            <a:pPr lvl="2">
              <a:lnSpc>
                <a:spcPct val="100000"/>
              </a:lnSpc>
              <a:buClr>
                <a:srgbClr val="4F81BC"/>
              </a:buClr>
              <a:buFont typeface="Verdana"/>
              <a:buAutoNum type="arabicPeriod"/>
            </a:pPr>
            <a:endParaRPr sz="1350">
              <a:latin typeface="Verdana"/>
              <a:cs typeface="Verdana"/>
            </a:endParaRPr>
          </a:p>
          <a:p>
            <a:pPr marL="414655" indent="-343535">
              <a:lnSpc>
                <a:spcPct val="100000"/>
              </a:lnSpc>
              <a:buClr>
                <a:srgbClr val="A6A6A6"/>
              </a:buClr>
              <a:buSzPct val="125000"/>
              <a:buAutoNum type="arabicPeriod"/>
              <a:tabLst>
                <a:tab pos="414655" algn="l"/>
                <a:tab pos="415290" algn="l"/>
              </a:tabLst>
            </a:pPr>
            <a:r>
              <a:rPr lang="en-GB" sz="1000" b="1">
                <a:solidFill>
                  <a:srgbClr val="9CB700"/>
                </a:solidFill>
                <a:latin typeface="Verdana"/>
                <a:cs typeface="Verdana"/>
              </a:rPr>
              <a:t>Mobile phone registration from PC or tablet</a:t>
            </a:r>
          </a:p>
          <a:p>
            <a:pPr marL="421640">
              <a:lnSpc>
                <a:spcPct val="100000"/>
              </a:lnSpc>
              <a:spcBef>
                <a:spcPts val="590"/>
              </a:spcBef>
            </a:pPr>
            <a:r>
              <a:rPr lang="en-GB" sz="1000">
                <a:solidFill>
                  <a:srgbClr val="7E7E7E"/>
                </a:solidFill>
                <a:latin typeface="Verdana"/>
                <a:cs typeface="Verdana"/>
              </a:rPr>
              <a:t>Links the SL-ATR user with the mobile phone on which the NetIQ Advanced Authentication app has been installed</a:t>
            </a:r>
          </a:p>
        </p:txBody>
      </p:sp>
      <p:grpSp>
        <p:nvGrpSpPr>
          <p:cNvPr id="25" name="object 25"/>
          <p:cNvGrpSpPr/>
          <p:nvPr/>
        </p:nvGrpSpPr>
        <p:grpSpPr>
          <a:xfrm>
            <a:off x="137160" y="2982375"/>
            <a:ext cx="711835" cy="684530"/>
            <a:chOff x="137160" y="2982375"/>
            <a:chExt cx="711835" cy="684530"/>
          </a:xfrm>
        </p:grpSpPr>
        <p:sp>
          <p:nvSpPr>
            <p:cNvPr id="26" name="object 26"/>
            <p:cNvSpPr/>
            <p:nvPr/>
          </p:nvSpPr>
          <p:spPr>
            <a:xfrm>
              <a:off x="137160" y="2982375"/>
              <a:ext cx="711479" cy="684114"/>
            </a:xfrm>
            <a:prstGeom prst="rect">
              <a:avLst/>
            </a:prstGeom>
            <a:blipFill>
              <a:blip r:embed="rId12" cstate="print"/>
              <a:stretch>
                <a:fillRect/>
              </a:stretch>
            </a:blipFill>
          </p:spPr>
          <p:txBody>
            <a:bodyPr wrap="square" lIns="0" tIns="0" rIns="0" bIns="0" rtlCol="0"/>
            <a:lstStyle/>
            <a:p>
              <a:endParaRPr/>
            </a:p>
          </p:txBody>
        </p:sp>
        <p:sp>
          <p:nvSpPr>
            <p:cNvPr id="27" name="object 27"/>
            <p:cNvSpPr/>
            <p:nvPr/>
          </p:nvSpPr>
          <p:spPr>
            <a:xfrm>
              <a:off x="338328" y="3156203"/>
              <a:ext cx="323088" cy="323088"/>
            </a:xfrm>
            <a:prstGeom prst="rect">
              <a:avLst/>
            </a:prstGeom>
            <a:blipFill>
              <a:blip r:embed="rId13" cstate="print"/>
              <a:stretch>
                <a:fillRect/>
              </a:stretch>
            </a:blipFill>
          </p:spPr>
          <p:txBody>
            <a:bodyPr wrap="square" lIns="0" tIns="0" rIns="0" bIns="0" rtlCol="0"/>
            <a:lstStyle/>
            <a:p>
              <a:endParaRPr/>
            </a:p>
          </p:txBody>
        </p:sp>
        <p:sp>
          <p:nvSpPr>
            <p:cNvPr id="28" name="object 28"/>
            <p:cNvSpPr/>
            <p:nvPr/>
          </p:nvSpPr>
          <p:spPr>
            <a:xfrm>
              <a:off x="333755" y="3151631"/>
              <a:ext cx="332740" cy="332740"/>
            </a:xfrm>
            <a:custGeom>
              <a:avLst/>
              <a:gdLst/>
              <a:ahLst/>
              <a:cxnLst/>
              <a:rect l="l" t="t" r="r" b="b"/>
              <a:pathLst>
                <a:path w="332740" h="332739">
                  <a:moveTo>
                    <a:pt x="0" y="332231"/>
                  </a:moveTo>
                  <a:lnTo>
                    <a:pt x="332231" y="332231"/>
                  </a:lnTo>
                  <a:lnTo>
                    <a:pt x="332231" y="0"/>
                  </a:lnTo>
                  <a:lnTo>
                    <a:pt x="0" y="0"/>
                  </a:lnTo>
                  <a:lnTo>
                    <a:pt x="0" y="332231"/>
                  </a:lnTo>
                  <a:close/>
                </a:path>
              </a:pathLst>
            </a:custGeom>
            <a:ln w="9144">
              <a:solidFill>
                <a:srgbClr val="000000"/>
              </a:solidFill>
            </a:ln>
          </p:spPr>
          <p:txBody>
            <a:bodyPr wrap="square" lIns="0" tIns="0" rIns="0" bIns="0" rtlCol="0"/>
            <a:lstStyle/>
            <a:p>
              <a:endParaRPr/>
            </a:p>
          </p:txBody>
        </p:sp>
      </p:grpSp>
      <p:sp>
        <p:nvSpPr>
          <p:cNvPr id="29" name="object 29"/>
          <p:cNvSpPr txBox="1"/>
          <p:nvPr/>
        </p:nvSpPr>
        <p:spPr>
          <a:xfrm>
            <a:off x="230530" y="3543046"/>
            <a:ext cx="567055" cy="265430"/>
          </a:xfrm>
          <a:prstGeom prst="rect">
            <a:avLst/>
          </a:prstGeom>
        </p:spPr>
        <p:txBody>
          <a:bodyPr vert="horz" wrap="square" lIns="0" tIns="20955" rIns="0" bIns="0" rtlCol="0">
            <a:spAutoFit/>
          </a:bodyPr>
          <a:lstStyle/>
          <a:p>
            <a:pPr marL="12700" marR="5080">
              <a:lnSpc>
                <a:spcPts val="919"/>
              </a:lnSpc>
              <a:spcBef>
                <a:spcPts val="165"/>
              </a:spcBef>
            </a:pPr>
            <a:r>
              <a:rPr lang="en-GB" sz="800" i="1">
                <a:solidFill>
                  <a:srgbClr val="9CB700"/>
                </a:solidFill>
                <a:latin typeface="Verdana"/>
                <a:cs typeface="Verdana"/>
              </a:rPr>
              <a:t>From browser</a:t>
            </a:r>
          </a:p>
        </p:txBody>
      </p:sp>
      <p:grpSp>
        <p:nvGrpSpPr>
          <p:cNvPr id="30" name="object 30"/>
          <p:cNvGrpSpPr/>
          <p:nvPr/>
        </p:nvGrpSpPr>
        <p:grpSpPr>
          <a:xfrm>
            <a:off x="4727447" y="1397508"/>
            <a:ext cx="1324610" cy="829310"/>
            <a:chOff x="4727447" y="1397508"/>
            <a:chExt cx="1324610" cy="829310"/>
          </a:xfrm>
        </p:grpSpPr>
        <p:sp>
          <p:nvSpPr>
            <p:cNvPr id="31" name="object 31"/>
            <p:cNvSpPr/>
            <p:nvPr/>
          </p:nvSpPr>
          <p:spPr>
            <a:xfrm>
              <a:off x="4740401" y="1410462"/>
              <a:ext cx="1298575" cy="803275"/>
            </a:xfrm>
            <a:custGeom>
              <a:avLst/>
              <a:gdLst/>
              <a:ahLst/>
              <a:cxnLst/>
              <a:rect l="l" t="t" r="r" b="b"/>
              <a:pathLst>
                <a:path w="1298575" h="803275">
                  <a:moveTo>
                    <a:pt x="0" y="133858"/>
                  </a:moveTo>
                  <a:lnTo>
                    <a:pt x="6825" y="91553"/>
                  </a:lnTo>
                  <a:lnTo>
                    <a:pt x="25830" y="54809"/>
                  </a:lnTo>
                  <a:lnTo>
                    <a:pt x="54809" y="25830"/>
                  </a:lnTo>
                  <a:lnTo>
                    <a:pt x="91553" y="6825"/>
                  </a:lnTo>
                  <a:lnTo>
                    <a:pt x="133858" y="0"/>
                  </a:lnTo>
                  <a:lnTo>
                    <a:pt x="1164589" y="0"/>
                  </a:lnTo>
                  <a:lnTo>
                    <a:pt x="1206894" y="6825"/>
                  </a:lnTo>
                  <a:lnTo>
                    <a:pt x="1243638" y="25830"/>
                  </a:lnTo>
                  <a:lnTo>
                    <a:pt x="1272617" y="54809"/>
                  </a:lnTo>
                  <a:lnTo>
                    <a:pt x="1291622" y="91553"/>
                  </a:lnTo>
                  <a:lnTo>
                    <a:pt x="1298448" y="133858"/>
                  </a:lnTo>
                  <a:lnTo>
                    <a:pt x="1298448" y="669289"/>
                  </a:lnTo>
                  <a:lnTo>
                    <a:pt x="1291622" y="711594"/>
                  </a:lnTo>
                  <a:lnTo>
                    <a:pt x="1272617" y="748338"/>
                  </a:lnTo>
                  <a:lnTo>
                    <a:pt x="1243638" y="777317"/>
                  </a:lnTo>
                  <a:lnTo>
                    <a:pt x="1206894" y="796322"/>
                  </a:lnTo>
                  <a:lnTo>
                    <a:pt x="1164589" y="803148"/>
                  </a:lnTo>
                  <a:lnTo>
                    <a:pt x="133858" y="803148"/>
                  </a:lnTo>
                  <a:lnTo>
                    <a:pt x="91553" y="796322"/>
                  </a:lnTo>
                  <a:lnTo>
                    <a:pt x="54809" y="777317"/>
                  </a:lnTo>
                  <a:lnTo>
                    <a:pt x="25830" y="748338"/>
                  </a:lnTo>
                  <a:lnTo>
                    <a:pt x="6825" y="711594"/>
                  </a:lnTo>
                  <a:lnTo>
                    <a:pt x="0" y="669289"/>
                  </a:lnTo>
                  <a:lnTo>
                    <a:pt x="0" y="133858"/>
                  </a:lnTo>
                  <a:close/>
                </a:path>
              </a:pathLst>
            </a:custGeom>
            <a:ln w="25908">
              <a:solidFill>
                <a:srgbClr val="4F81BC"/>
              </a:solidFill>
            </a:ln>
          </p:spPr>
          <p:txBody>
            <a:bodyPr wrap="square" lIns="0" tIns="0" rIns="0" bIns="0" rtlCol="0"/>
            <a:lstStyle/>
            <a:p>
              <a:endParaRPr/>
            </a:p>
          </p:txBody>
        </p:sp>
        <p:sp>
          <p:nvSpPr>
            <p:cNvPr id="32" name="object 32"/>
            <p:cNvSpPr/>
            <p:nvPr/>
          </p:nvSpPr>
          <p:spPr>
            <a:xfrm>
              <a:off x="4852415" y="1495044"/>
              <a:ext cx="454151" cy="633984"/>
            </a:xfrm>
            <a:prstGeom prst="rect">
              <a:avLst/>
            </a:prstGeom>
            <a:blipFill>
              <a:blip r:embed="rId14" cstate="print"/>
              <a:stretch>
                <a:fillRect/>
              </a:stretch>
            </a:blipFill>
          </p:spPr>
          <p:txBody>
            <a:bodyPr wrap="square" lIns="0" tIns="0" rIns="0" bIns="0" rtlCol="0"/>
            <a:lstStyle/>
            <a:p>
              <a:endParaRPr/>
            </a:p>
          </p:txBody>
        </p:sp>
        <p:sp>
          <p:nvSpPr>
            <p:cNvPr id="33" name="object 33"/>
            <p:cNvSpPr/>
            <p:nvPr/>
          </p:nvSpPr>
          <p:spPr>
            <a:xfrm>
              <a:off x="5419343" y="1495044"/>
              <a:ext cx="507491" cy="647636"/>
            </a:xfrm>
            <a:prstGeom prst="rect">
              <a:avLst/>
            </a:prstGeom>
            <a:blipFill>
              <a:blip r:embed="rId15" cstate="print"/>
              <a:stretch>
                <a:fillRect/>
              </a:stretch>
            </a:blipFill>
          </p:spPr>
          <p:txBody>
            <a:bodyPr wrap="square" lIns="0" tIns="0" rIns="0" bIns="0" rtlCol="0"/>
            <a:lstStyle/>
            <a:p>
              <a:endParaRPr/>
            </a:p>
          </p:txBody>
        </p:sp>
      </p:grpSp>
      <p:sp>
        <p:nvSpPr>
          <p:cNvPr id="34" name="object 34"/>
          <p:cNvSpPr/>
          <p:nvPr/>
        </p:nvSpPr>
        <p:spPr>
          <a:xfrm>
            <a:off x="7277100" y="64007"/>
            <a:ext cx="1778507" cy="665954"/>
          </a:xfrm>
          <a:prstGeom prst="rect">
            <a:avLst/>
          </a:prstGeom>
          <a:blipFill>
            <a:blip r:embed="rId16" cstate="print"/>
            <a:stretch>
              <a:fillRect/>
            </a:stretch>
          </a:blipFill>
        </p:spPr>
        <p:txBody>
          <a:bodyPr wrap="square" lIns="0" tIns="0" rIns="0" bIns="0" rtlCol="0"/>
          <a:lstStyle/>
          <a:p>
            <a:endParaRPr/>
          </a:p>
        </p:txBody>
      </p:sp>
      <p:sp>
        <p:nvSpPr>
          <p:cNvPr id="35" name="Marcador de número de diapositiva 2">
            <a:extLst>
              <a:ext uri="{FF2B5EF4-FFF2-40B4-BE49-F238E27FC236}">
                <a16:creationId xmlns:a16="http://schemas.microsoft.com/office/drawing/2014/main" id="{D01B2236-4BCC-4193-B899-4F5A90807CA1}"/>
              </a:ext>
            </a:extLst>
          </p:cNvPr>
          <p:cNvSpPr>
            <a:spLocks noGrp="1"/>
          </p:cNvSpPr>
          <p:nvPr>
            <p:ph type="sldNum" sz="quarter" idx="4"/>
          </p:nvPr>
        </p:nvSpPr>
        <p:spPr>
          <a:xfrm>
            <a:off x="8627269" y="4637193"/>
            <a:ext cx="626957" cy="226060"/>
          </a:xfrm>
          <a:prstGeom prst="rect">
            <a:avLst/>
          </a:prstGeom>
        </p:spPr>
        <p:txBody>
          <a:bodyPr vert="horz" lIns="91440" tIns="45720" rIns="91440" bIns="45720" rtlCol="0" anchor="ctr"/>
          <a:lstStyle>
            <a:lvl1pPr algn="l">
              <a:defRPr sz="800">
                <a:solidFill>
                  <a:schemeClr val="tx1">
                    <a:tint val="75000"/>
                  </a:schemeClr>
                </a:solidFill>
              </a:defRPr>
            </a:lvl1pPr>
          </a:lstStyle>
          <a:p>
            <a:fld id="{7065D5E2-D60F-472B-AFCC-0CA6D4F32D96}" type="slidenum">
              <a:rPr lang="es-ES" smtClean="0"/>
              <a:pPr/>
              <a:t>3</a:t>
            </a:fld>
            <a:endParaRPr lang="es-E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5627370" y="3466338"/>
            <a:ext cx="2129155" cy="1443355"/>
          </a:xfrm>
          <a:custGeom>
            <a:avLst/>
            <a:gdLst/>
            <a:ahLst/>
            <a:cxnLst/>
            <a:rect l="l" t="t" r="r" b="b"/>
            <a:pathLst>
              <a:path w="2129154" h="1443354">
                <a:moveTo>
                  <a:pt x="0" y="240537"/>
                </a:moveTo>
                <a:lnTo>
                  <a:pt x="4887" y="192062"/>
                </a:lnTo>
                <a:lnTo>
                  <a:pt x="18903" y="146911"/>
                </a:lnTo>
                <a:lnTo>
                  <a:pt x="41081" y="106052"/>
                </a:lnTo>
                <a:lnTo>
                  <a:pt x="70453" y="70453"/>
                </a:lnTo>
                <a:lnTo>
                  <a:pt x="106052" y="41081"/>
                </a:lnTo>
                <a:lnTo>
                  <a:pt x="146911" y="18903"/>
                </a:lnTo>
                <a:lnTo>
                  <a:pt x="192062" y="4887"/>
                </a:lnTo>
                <a:lnTo>
                  <a:pt x="240537" y="0"/>
                </a:lnTo>
                <a:lnTo>
                  <a:pt x="1888489" y="0"/>
                </a:lnTo>
                <a:lnTo>
                  <a:pt x="1936965" y="4887"/>
                </a:lnTo>
                <a:lnTo>
                  <a:pt x="1982116" y="18903"/>
                </a:lnTo>
                <a:lnTo>
                  <a:pt x="2022975" y="41081"/>
                </a:lnTo>
                <a:lnTo>
                  <a:pt x="2058574" y="70453"/>
                </a:lnTo>
                <a:lnTo>
                  <a:pt x="2087946" y="106052"/>
                </a:lnTo>
                <a:lnTo>
                  <a:pt x="2110124" y="146911"/>
                </a:lnTo>
                <a:lnTo>
                  <a:pt x="2124140" y="192062"/>
                </a:lnTo>
                <a:lnTo>
                  <a:pt x="2129028" y="240537"/>
                </a:lnTo>
                <a:lnTo>
                  <a:pt x="2129028" y="1202690"/>
                </a:lnTo>
                <a:lnTo>
                  <a:pt x="2124140" y="1251165"/>
                </a:lnTo>
                <a:lnTo>
                  <a:pt x="2110124" y="1296316"/>
                </a:lnTo>
                <a:lnTo>
                  <a:pt x="2087946" y="1337175"/>
                </a:lnTo>
                <a:lnTo>
                  <a:pt x="2058574" y="1372774"/>
                </a:lnTo>
                <a:lnTo>
                  <a:pt x="2022975" y="1402146"/>
                </a:lnTo>
                <a:lnTo>
                  <a:pt x="1982116" y="1424324"/>
                </a:lnTo>
                <a:lnTo>
                  <a:pt x="1936965" y="1438340"/>
                </a:lnTo>
                <a:lnTo>
                  <a:pt x="1888489" y="1443228"/>
                </a:lnTo>
                <a:lnTo>
                  <a:pt x="240537" y="1443228"/>
                </a:lnTo>
                <a:lnTo>
                  <a:pt x="192062" y="1438340"/>
                </a:lnTo>
                <a:lnTo>
                  <a:pt x="146911" y="1424324"/>
                </a:lnTo>
                <a:lnTo>
                  <a:pt x="106052" y="1402146"/>
                </a:lnTo>
                <a:lnTo>
                  <a:pt x="70453" y="1372774"/>
                </a:lnTo>
                <a:lnTo>
                  <a:pt x="41081" y="1337175"/>
                </a:lnTo>
                <a:lnTo>
                  <a:pt x="18903" y="1296316"/>
                </a:lnTo>
                <a:lnTo>
                  <a:pt x="4887" y="1251165"/>
                </a:lnTo>
                <a:lnTo>
                  <a:pt x="0" y="1202690"/>
                </a:lnTo>
                <a:lnTo>
                  <a:pt x="0" y="240537"/>
                </a:lnTo>
                <a:close/>
              </a:path>
            </a:pathLst>
          </a:custGeom>
          <a:ln w="25908">
            <a:solidFill>
              <a:srgbClr val="4F81BC"/>
            </a:solidFill>
          </a:ln>
        </p:spPr>
        <p:txBody>
          <a:bodyPr wrap="square" lIns="0" tIns="0" rIns="0" bIns="0" rtlCol="0"/>
          <a:lstStyle/>
          <a:p>
            <a:endParaRPr/>
          </a:p>
        </p:txBody>
      </p:sp>
      <p:grpSp>
        <p:nvGrpSpPr>
          <p:cNvPr id="3" name="object 3"/>
          <p:cNvGrpSpPr/>
          <p:nvPr/>
        </p:nvGrpSpPr>
        <p:grpSpPr>
          <a:xfrm>
            <a:off x="5588458" y="856488"/>
            <a:ext cx="1673860" cy="1178560"/>
            <a:chOff x="5588458" y="856488"/>
            <a:chExt cx="1673860" cy="1178560"/>
          </a:xfrm>
        </p:grpSpPr>
        <p:sp>
          <p:nvSpPr>
            <p:cNvPr id="4" name="object 4"/>
            <p:cNvSpPr/>
            <p:nvPr/>
          </p:nvSpPr>
          <p:spPr>
            <a:xfrm>
              <a:off x="5588458" y="856488"/>
              <a:ext cx="1673450" cy="1178062"/>
            </a:xfrm>
            <a:prstGeom prst="rect">
              <a:avLst/>
            </a:prstGeom>
            <a:blipFill>
              <a:blip r:embed="rId2" cstate="print"/>
              <a:stretch>
                <a:fillRect/>
              </a:stretch>
            </a:blipFill>
          </p:spPr>
          <p:txBody>
            <a:bodyPr wrap="square" lIns="0" tIns="0" rIns="0" bIns="0" rtlCol="0"/>
            <a:lstStyle/>
            <a:p>
              <a:endParaRPr/>
            </a:p>
          </p:txBody>
        </p:sp>
        <p:sp>
          <p:nvSpPr>
            <p:cNvPr id="5" name="object 5"/>
            <p:cNvSpPr/>
            <p:nvPr/>
          </p:nvSpPr>
          <p:spPr>
            <a:xfrm>
              <a:off x="5626608" y="871728"/>
              <a:ext cx="1602105" cy="1106805"/>
            </a:xfrm>
            <a:custGeom>
              <a:avLst/>
              <a:gdLst/>
              <a:ahLst/>
              <a:cxnLst/>
              <a:rect l="l" t="t" r="r" b="b"/>
              <a:pathLst>
                <a:path w="1602104" h="1106805">
                  <a:moveTo>
                    <a:pt x="1417319" y="0"/>
                  </a:moveTo>
                  <a:lnTo>
                    <a:pt x="184403" y="0"/>
                  </a:lnTo>
                  <a:lnTo>
                    <a:pt x="135378" y="6586"/>
                  </a:lnTo>
                  <a:lnTo>
                    <a:pt x="91327" y="25174"/>
                  </a:lnTo>
                  <a:lnTo>
                    <a:pt x="54006" y="54006"/>
                  </a:lnTo>
                  <a:lnTo>
                    <a:pt x="25174" y="91327"/>
                  </a:lnTo>
                  <a:lnTo>
                    <a:pt x="6586" y="135378"/>
                  </a:lnTo>
                  <a:lnTo>
                    <a:pt x="0" y="184404"/>
                  </a:lnTo>
                  <a:lnTo>
                    <a:pt x="0" y="922020"/>
                  </a:lnTo>
                  <a:lnTo>
                    <a:pt x="6586" y="971045"/>
                  </a:lnTo>
                  <a:lnTo>
                    <a:pt x="25174" y="1015096"/>
                  </a:lnTo>
                  <a:lnTo>
                    <a:pt x="54006" y="1052417"/>
                  </a:lnTo>
                  <a:lnTo>
                    <a:pt x="91327" y="1081249"/>
                  </a:lnTo>
                  <a:lnTo>
                    <a:pt x="135378" y="1099837"/>
                  </a:lnTo>
                  <a:lnTo>
                    <a:pt x="184403" y="1106424"/>
                  </a:lnTo>
                  <a:lnTo>
                    <a:pt x="1417319" y="1106424"/>
                  </a:lnTo>
                  <a:lnTo>
                    <a:pt x="1466345" y="1099837"/>
                  </a:lnTo>
                  <a:lnTo>
                    <a:pt x="1510396" y="1081249"/>
                  </a:lnTo>
                  <a:lnTo>
                    <a:pt x="1547717" y="1052417"/>
                  </a:lnTo>
                  <a:lnTo>
                    <a:pt x="1576549" y="1015096"/>
                  </a:lnTo>
                  <a:lnTo>
                    <a:pt x="1595137" y="971045"/>
                  </a:lnTo>
                  <a:lnTo>
                    <a:pt x="1601723" y="922020"/>
                  </a:lnTo>
                  <a:lnTo>
                    <a:pt x="1601723" y="184404"/>
                  </a:lnTo>
                  <a:lnTo>
                    <a:pt x="1595137" y="135378"/>
                  </a:lnTo>
                  <a:lnTo>
                    <a:pt x="1576549" y="91327"/>
                  </a:lnTo>
                  <a:lnTo>
                    <a:pt x="1547717" y="54006"/>
                  </a:lnTo>
                  <a:lnTo>
                    <a:pt x="1510396" y="25174"/>
                  </a:lnTo>
                  <a:lnTo>
                    <a:pt x="1466345" y="6586"/>
                  </a:lnTo>
                  <a:lnTo>
                    <a:pt x="1417319" y="0"/>
                  </a:lnTo>
                  <a:close/>
                </a:path>
              </a:pathLst>
            </a:custGeom>
            <a:solidFill>
              <a:srgbClr val="FFFFFF"/>
            </a:solidFill>
          </p:spPr>
          <p:txBody>
            <a:bodyPr wrap="square" lIns="0" tIns="0" rIns="0" bIns="0" rtlCol="0"/>
            <a:lstStyle/>
            <a:p>
              <a:endParaRPr/>
            </a:p>
          </p:txBody>
        </p:sp>
        <p:sp>
          <p:nvSpPr>
            <p:cNvPr id="6" name="object 6"/>
            <p:cNvSpPr/>
            <p:nvPr/>
          </p:nvSpPr>
          <p:spPr>
            <a:xfrm>
              <a:off x="5626608" y="871728"/>
              <a:ext cx="1602105" cy="1106805"/>
            </a:xfrm>
            <a:custGeom>
              <a:avLst/>
              <a:gdLst/>
              <a:ahLst/>
              <a:cxnLst/>
              <a:rect l="l" t="t" r="r" b="b"/>
              <a:pathLst>
                <a:path w="1602104" h="1106805">
                  <a:moveTo>
                    <a:pt x="0" y="184404"/>
                  </a:moveTo>
                  <a:lnTo>
                    <a:pt x="6586" y="135378"/>
                  </a:lnTo>
                  <a:lnTo>
                    <a:pt x="25174" y="91327"/>
                  </a:lnTo>
                  <a:lnTo>
                    <a:pt x="54006" y="54006"/>
                  </a:lnTo>
                  <a:lnTo>
                    <a:pt x="91327" y="25174"/>
                  </a:lnTo>
                  <a:lnTo>
                    <a:pt x="135378" y="6586"/>
                  </a:lnTo>
                  <a:lnTo>
                    <a:pt x="184403" y="0"/>
                  </a:lnTo>
                  <a:lnTo>
                    <a:pt x="1417319" y="0"/>
                  </a:lnTo>
                  <a:lnTo>
                    <a:pt x="1466345" y="6586"/>
                  </a:lnTo>
                  <a:lnTo>
                    <a:pt x="1510396" y="25174"/>
                  </a:lnTo>
                  <a:lnTo>
                    <a:pt x="1547717" y="54006"/>
                  </a:lnTo>
                  <a:lnTo>
                    <a:pt x="1576549" y="91327"/>
                  </a:lnTo>
                  <a:lnTo>
                    <a:pt x="1595137" y="135378"/>
                  </a:lnTo>
                  <a:lnTo>
                    <a:pt x="1601723" y="184404"/>
                  </a:lnTo>
                  <a:lnTo>
                    <a:pt x="1601723" y="922020"/>
                  </a:lnTo>
                  <a:lnTo>
                    <a:pt x="1595137" y="971045"/>
                  </a:lnTo>
                  <a:lnTo>
                    <a:pt x="1576549" y="1015096"/>
                  </a:lnTo>
                  <a:lnTo>
                    <a:pt x="1547717" y="1052417"/>
                  </a:lnTo>
                  <a:lnTo>
                    <a:pt x="1510396" y="1081249"/>
                  </a:lnTo>
                  <a:lnTo>
                    <a:pt x="1466345" y="1099837"/>
                  </a:lnTo>
                  <a:lnTo>
                    <a:pt x="1417319" y="1106424"/>
                  </a:lnTo>
                  <a:lnTo>
                    <a:pt x="184403" y="1106424"/>
                  </a:lnTo>
                  <a:lnTo>
                    <a:pt x="135378" y="1099837"/>
                  </a:lnTo>
                  <a:lnTo>
                    <a:pt x="91327" y="1081249"/>
                  </a:lnTo>
                  <a:lnTo>
                    <a:pt x="54006" y="1052417"/>
                  </a:lnTo>
                  <a:lnTo>
                    <a:pt x="25174" y="1015096"/>
                  </a:lnTo>
                  <a:lnTo>
                    <a:pt x="6586" y="971045"/>
                  </a:lnTo>
                  <a:lnTo>
                    <a:pt x="0" y="922020"/>
                  </a:lnTo>
                  <a:lnTo>
                    <a:pt x="0" y="184404"/>
                  </a:lnTo>
                  <a:close/>
                </a:path>
              </a:pathLst>
            </a:custGeom>
            <a:ln w="9144">
              <a:solidFill>
                <a:srgbClr val="497DBA"/>
              </a:solidFill>
            </a:ln>
          </p:spPr>
          <p:txBody>
            <a:bodyPr wrap="square" lIns="0" tIns="0" rIns="0" bIns="0" rtlCol="0"/>
            <a:lstStyle/>
            <a:p>
              <a:endParaRPr/>
            </a:p>
          </p:txBody>
        </p:sp>
      </p:grpSp>
      <p:sp>
        <p:nvSpPr>
          <p:cNvPr id="7" name="object 7"/>
          <p:cNvSpPr txBox="1">
            <a:spLocks noGrp="1"/>
          </p:cNvSpPr>
          <p:nvPr>
            <p:ph type="title"/>
          </p:nvPr>
        </p:nvSpPr>
        <p:spPr>
          <a:xfrm>
            <a:off x="392988" y="80009"/>
            <a:ext cx="4179012" cy="228909"/>
          </a:xfrm>
          <a:prstGeom prst="rect">
            <a:avLst/>
          </a:prstGeom>
        </p:spPr>
        <p:txBody>
          <a:bodyPr vert="horz" wrap="square" lIns="0" tIns="13335" rIns="0" bIns="0" rtlCol="0">
            <a:spAutoFit/>
          </a:bodyPr>
          <a:lstStyle/>
          <a:p>
            <a:pPr marL="12700">
              <a:lnSpc>
                <a:spcPct val="100000"/>
              </a:lnSpc>
              <a:spcBef>
                <a:spcPts val="105"/>
              </a:spcBef>
            </a:pPr>
            <a:r>
              <a:rPr lang="en-GB" sz="1400" dirty="0"/>
              <a:t>Registration. Steps to follow</a:t>
            </a:r>
          </a:p>
        </p:txBody>
      </p:sp>
      <p:sp>
        <p:nvSpPr>
          <p:cNvPr id="8" name="object 8"/>
          <p:cNvSpPr txBox="1"/>
          <p:nvPr/>
        </p:nvSpPr>
        <p:spPr>
          <a:xfrm>
            <a:off x="594766" y="542671"/>
            <a:ext cx="4688840" cy="177800"/>
          </a:xfrm>
          <a:prstGeom prst="rect">
            <a:avLst/>
          </a:prstGeom>
        </p:spPr>
        <p:txBody>
          <a:bodyPr vert="horz" wrap="square" lIns="0" tIns="0" rIns="0" bIns="0" rtlCol="0">
            <a:spAutoFit/>
          </a:bodyPr>
          <a:lstStyle/>
          <a:p>
            <a:pPr marL="12700">
              <a:lnSpc>
                <a:spcPts val="1345"/>
              </a:lnSpc>
              <a:tabLst>
                <a:tab pos="354965" algn="l"/>
              </a:tabLst>
            </a:pPr>
            <a:r>
              <a:rPr lang="en-GB" sz="1250" b="1">
                <a:solidFill>
                  <a:srgbClr val="A6A6A6"/>
                </a:solidFill>
                <a:latin typeface="Verdana"/>
                <a:cs typeface="Verdana"/>
              </a:rPr>
              <a:t>2.	</a:t>
            </a:r>
            <a:r>
              <a:rPr lang="en-GB" sz="1000" b="1">
                <a:solidFill>
                  <a:srgbClr val="9CB700"/>
                </a:solidFill>
                <a:latin typeface="Verdana"/>
                <a:cs typeface="Verdana"/>
              </a:rPr>
              <a:t>Mobile phone registration from PC or Tablet (continued)</a:t>
            </a:r>
          </a:p>
        </p:txBody>
      </p:sp>
      <p:grpSp>
        <p:nvGrpSpPr>
          <p:cNvPr id="9" name="object 9"/>
          <p:cNvGrpSpPr/>
          <p:nvPr/>
        </p:nvGrpSpPr>
        <p:grpSpPr>
          <a:xfrm>
            <a:off x="4154407" y="1202009"/>
            <a:ext cx="821690" cy="313690"/>
            <a:chOff x="4154407" y="1202009"/>
            <a:chExt cx="821690" cy="313690"/>
          </a:xfrm>
        </p:grpSpPr>
        <p:sp>
          <p:nvSpPr>
            <p:cNvPr id="10" name="object 10"/>
            <p:cNvSpPr/>
            <p:nvPr/>
          </p:nvSpPr>
          <p:spPr>
            <a:xfrm>
              <a:off x="4154407" y="1202009"/>
              <a:ext cx="821472" cy="313235"/>
            </a:xfrm>
            <a:prstGeom prst="rect">
              <a:avLst/>
            </a:prstGeom>
            <a:blipFill>
              <a:blip r:embed="rId3" cstate="print"/>
              <a:stretch>
                <a:fillRect/>
              </a:stretch>
            </a:blipFill>
          </p:spPr>
          <p:txBody>
            <a:bodyPr wrap="square" lIns="0" tIns="0" rIns="0" bIns="0" rtlCol="0"/>
            <a:lstStyle/>
            <a:p>
              <a:endParaRPr/>
            </a:p>
          </p:txBody>
        </p:sp>
        <p:sp>
          <p:nvSpPr>
            <p:cNvPr id="11" name="object 11"/>
            <p:cNvSpPr/>
            <p:nvPr/>
          </p:nvSpPr>
          <p:spPr>
            <a:xfrm>
              <a:off x="4187952" y="1203960"/>
              <a:ext cx="768350" cy="268605"/>
            </a:xfrm>
            <a:custGeom>
              <a:avLst/>
              <a:gdLst/>
              <a:ahLst/>
              <a:cxnLst/>
              <a:rect l="l" t="t" r="r" b="b"/>
              <a:pathLst>
                <a:path w="768350" h="268605">
                  <a:moveTo>
                    <a:pt x="633984" y="0"/>
                  </a:moveTo>
                  <a:lnTo>
                    <a:pt x="633984" y="67055"/>
                  </a:lnTo>
                  <a:lnTo>
                    <a:pt x="0" y="67055"/>
                  </a:lnTo>
                  <a:lnTo>
                    <a:pt x="0" y="201167"/>
                  </a:lnTo>
                  <a:lnTo>
                    <a:pt x="633984" y="201167"/>
                  </a:lnTo>
                  <a:lnTo>
                    <a:pt x="633984" y="268224"/>
                  </a:lnTo>
                  <a:lnTo>
                    <a:pt x="768096" y="134112"/>
                  </a:lnTo>
                  <a:lnTo>
                    <a:pt x="633984" y="0"/>
                  </a:lnTo>
                  <a:close/>
                </a:path>
              </a:pathLst>
            </a:custGeom>
            <a:solidFill>
              <a:srgbClr val="C3D59B"/>
            </a:solidFill>
          </p:spPr>
          <p:txBody>
            <a:bodyPr wrap="square" lIns="0" tIns="0" rIns="0" bIns="0" rtlCol="0"/>
            <a:lstStyle/>
            <a:p>
              <a:endParaRPr/>
            </a:p>
          </p:txBody>
        </p:sp>
      </p:grpSp>
      <p:sp>
        <p:nvSpPr>
          <p:cNvPr id="12" name="object 12"/>
          <p:cNvSpPr txBox="1"/>
          <p:nvPr/>
        </p:nvSpPr>
        <p:spPr>
          <a:xfrm>
            <a:off x="1364107" y="2090115"/>
            <a:ext cx="6097270" cy="458470"/>
          </a:xfrm>
          <a:prstGeom prst="rect">
            <a:avLst/>
          </a:prstGeom>
        </p:spPr>
        <p:txBody>
          <a:bodyPr vert="horz" wrap="square" lIns="0" tIns="12065" rIns="0" bIns="0" rtlCol="0">
            <a:spAutoFit/>
          </a:bodyPr>
          <a:lstStyle/>
          <a:p>
            <a:pPr marL="12700">
              <a:lnSpc>
                <a:spcPct val="100000"/>
              </a:lnSpc>
              <a:spcBef>
                <a:spcPts val="95"/>
              </a:spcBef>
            </a:pPr>
            <a:r>
              <a:rPr lang="en-GB" sz="1000" b="1">
                <a:solidFill>
                  <a:srgbClr val="7E7E7E"/>
                </a:solidFill>
                <a:latin typeface="Verdana"/>
                <a:cs typeface="Verdana"/>
              </a:rPr>
              <a:t>After the licensing agreement</a:t>
            </a:r>
            <a:r>
              <a:rPr lang="en-GB" sz="1000">
                <a:solidFill>
                  <a:srgbClr val="7E7E7E"/>
                </a:solidFill>
                <a:latin typeface="Verdana"/>
                <a:cs typeface="Verdana"/>
              </a:rPr>
              <a:t>:</a:t>
            </a:r>
          </a:p>
          <a:p>
            <a:pPr marL="12700">
              <a:lnSpc>
                <a:spcPct val="100000"/>
              </a:lnSpc>
              <a:spcBef>
                <a:spcPts val="1010"/>
              </a:spcBef>
            </a:pPr>
            <a:r>
              <a:rPr lang="en-GB" sz="1000">
                <a:solidFill>
                  <a:srgbClr val="4F81BC"/>
                </a:solidFill>
                <a:latin typeface="Verdana"/>
                <a:cs typeface="Verdana"/>
              </a:rPr>
              <a:t>An </a:t>
            </a:r>
            <a:r>
              <a:rPr lang="en-GB" sz="1000" b="1">
                <a:solidFill>
                  <a:srgbClr val="4F81BC"/>
                </a:solidFill>
                <a:latin typeface="Verdana"/>
                <a:cs typeface="Verdana"/>
              </a:rPr>
              <a:t>SMS </a:t>
            </a:r>
            <a:r>
              <a:rPr lang="en-GB" sz="1000">
                <a:solidFill>
                  <a:srgbClr val="4F81BC"/>
                </a:solidFill>
                <a:latin typeface="Verdana"/>
                <a:cs typeface="Verdana"/>
              </a:rPr>
              <a:t>is sent </a:t>
            </a:r>
            <a:r>
              <a:rPr lang="en-GB" sz="1000" b="1">
                <a:solidFill>
                  <a:srgbClr val="4F81BC"/>
                </a:solidFill>
                <a:latin typeface="Verdana"/>
                <a:cs typeface="Verdana"/>
              </a:rPr>
              <a:t>to the mobile phone</a:t>
            </a:r>
            <a:r>
              <a:rPr lang="en-GB" sz="1000">
                <a:solidFill>
                  <a:srgbClr val="4F81BC"/>
                </a:solidFill>
                <a:latin typeface="Verdana"/>
                <a:cs typeface="Verdana"/>
              </a:rPr>
              <a:t> with an </a:t>
            </a:r>
            <a:r>
              <a:rPr lang="en-GB" sz="1000" b="1">
                <a:solidFill>
                  <a:srgbClr val="4F81BC"/>
                </a:solidFill>
                <a:latin typeface="Verdana"/>
                <a:cs typeface="Verdana"/>
              </a:rPr>
              <a:t>OTP (One Time Password)</a:t>
            </a:r>
            <a:r>
              <a:rPr lang="en-GB" sz="1000">
                <a:solidFill>
                  <a:srgbClr val="4F81BC"/>
                </a:solidFill>
                <a:latin typeface="Verdana"/>
                <a:cs typeface="Verdana"/>
              </a:rPr>
              <a:t>.</a:t>
            </a:r>
          </a:p>
        </p:txBody>
      </p:sp>
      <p:grpSp>
        <p:nvGrpSpPr>
          <p:cNvPr id="13" name="object 13"/>
          <p:cNvGrpSpPr/>
          <p:nvPr/>
        </p:nvGrpSpPr>
        <p:grpSpPr>
          <a:xfrm>
            <a:off x="306324" y="1962276"/>
            <a:ext cx="733425" cy="695960"/>
            <a:chOff x="306324" y="1962276"/>
            <a:chExt cx="733425" cy="695960"/>
          </a:xfrm>
        </p:grpSpPr>
        <p:sp>
          <p:nvSpPr>
            <p:cNvPr id="14" name="object 14"/>
            <p:cNvSpPr/>
            <p:nvPr/>
          </p:nvSpPr>
          <p:spPr>
            <a:xfrm>
              <a:off x="306324" y="1962276"/>
              <a:ext cx="732929" cy="695706"/>
            </a:xfrm>
            <a:prstGeom prst="rect">
              <a:avLst/>
            </a:prstGeom>
            <a:blipFill>
              <a:blip r:embed="rId4" cstate="print"/>
              <a:stretch>
                <a:fillRect/>
              </a:stretch>
            </a:blipFill>
          </p:spPr>
          <p:txBody>
            <a:bodyPr wrap="square" lIns="0" tIns="0" rIns="0" bIns="0" rtlCol="0"/>
            <a:lstStyle/>
            <a:p>
              <a:endParaRPr/>
            </a:p>
          </p:txBody>
        </p:sp>
        <p:sp>
          <p:nvSpPr>
            <p:cNvPr id="15" name="object 15"/>
            <p:cNvSpPr/>
            <p:nvPr/>
          </p:nvSpPr>
          <p:spPr>
            <a:xfrm>
              <a:off x="507492" y="2136648"/>
              <a:ext cx="344423" cy="333756"/>
            </a:xfrm>
            <a:prstGeom prst="rect">
              <a:avLst/>
            </a:prstGeom>
            <a:blipFill>
              <a:blip r:embed="rId5" cstate="print"/>
              <a:stretch>
                <a:fillRect/>
              </a:stretch>
            </a:blipFill>
          </p:spPr>
          <p:txBody>
            <a:bodyPr wrap="square" lIns="0" tIns="0" rIns="0" bIns="0" rtlCol="0"/>
            <a:lstStyle/>
            <a:p>
              <a:endParaRPr/>
            </a:p>
          </p:txBody>
        </p:sp>
        <p:sp>
          <p:nvSpPr>
            <p:cNvPr id="16" name="object 16"/>
            <p:cNvSpPr/>
            <p:nvPr/>
          </p:nvSpPr>
          <p:spPr>
            <a:xfrm>
              <a:off x="502920" y="2132076"/>
              <a:ext cx="353695" cy="342900"/>
            </a:xfrm>
            <a:custGeom>
              <a:avLst/>
              <a:gdLst/>
              <a:ahLst/>
              <a:cxnLst/>
              <a:rect l="l" t="t" r="r" b="b"/>
              <a:pathLst>
                <a:path w="353694" h="342900">
                  <a:moveTo>
                    <a:pt x="0" y="342900"/>
                  </a:moveTo>
                  <a:lnTo>
                    <a:pt x="353567" y="342900"/>
                  </a:lnTo>
                  <a:lnTo>
                    <a:pt x="353567" y="0"/>
                  </a:lnTo>
                  <a:lnTo>
                    <a:pt x="0" y="0"/>
                  </a:lnTo>
                  <a:lnTo>
                    <a:pt x="0" y="342900"/>
                  </a:lnTo>
                  <a:close/>
                </a:path>
              </a:pathLst>
            </a:custGeom>
            <a:ln w="9144">
              <a:solidFill>
                <a:srgbClr val="1F487C"/>
              </a:solidFill>
            </a:ln>
          </p:spPr>
          <p:txBody>
            <a:bodyPr wrap="square" lIns="0" tIns="0" rIns="0" bIns="0" rtlCol="0"/>
            <a:lstStyle/>
            <a:p>
              <a:endParaRPr/>
            </a:p>
          </p:txBody>
        </p:sp>
      </p:grpSp>
      <p:sp>
        <p:nvSpPr>
          <p:cNvPr id="17" name="object 17"/>
          <p:cNvSpPr txBox="1"/>
          <p:nvPr/>
        </p:nvSpPr>
        <p:spPr>
          <a:xfrm>
            <a:off x="111353" y="2485771"/>
            <a:ext cx="654050" cy="147955"/>
          </a:xfrm>
          <a:prstGeom prst="rect">
            <a:avLst/>
          </a:prstGeom>
        </p:spPr>
        <p:txBody>
          <a:bodyPr vert="horz" wrap="square" lIns="0" tIns="12700" rIns="0" bIns="0" rtlCol="0">
            <a:spAutoFit/>
          </a:bodyPr>
          <a:lstStyle/>
          <a:p>
            <a:pPr marL="12700">
              <a:lnSpc>
                <a:spcPct val="100000"/>
              </a:lnSpc>
              <a:spcBef>
                <a:spcPts val="100"/>
              </a:spcBef>
            </a:pPr>
            <a:r>
              <a:rPr lang="en-GB" sz="800" i="1">
                <a:solidFill>
                  <a:srgbClr val="1F487C"/>
                </a:solidFill>
                <a:latin typeface="Verdana"/>
                <a:cs typeface="Verdana"/>
              </a:rPr>
              <a:t>From mobile</a:t>
            </a:r>
          </a:p>
        </p:txBody>
      </p:sp>
      <p:grpSp>
        <p:nvGrpSpPr>
          <p:cNvPr id="18" name="object 18"/>
          <p:cNvGrpSpPr/>
          <p:nvPr/>
        </p:nvGrpSpPr>
        <p:grpSpPr>
          <a:xfrm>
            <a:off x="304800" y="2863377"/>
            <a:ext cx="734695" cy="707390"/>
            <a:chOff x="304800" y="2863377"/>
            <a:chExt cx="734695" cy="707390"/>
          </a:xfrm>
        </p:grpSpPr>
        <p:sp>
          <p:nvSpPr>
            <p:cNvPr id="19" name="object 19"/>
            <p:cNvSpPr/>
            <p:nvPr/>
          </p:nvSpPr>
          <p:spPr>
            <a:xfrm>
              <a:off x="304800" y="2863377"/>
              <a:ext cx="734428" cy="707227"/>
            </a:xfrm>
            <a:prstGeom prst="rect">
              <a:avLst/>
            </a:prstGeom>
            <a:blipFill>
              <a:blip r:embed="rId6" cstate="print"/>
              <a:stretch>
                <a:fillRect/>
              </a:stretch>
            </a:blipFill>
          </p:spPr>
          <p:txBody>
            <a:bodyPr wrap="square" lIns="0" tIns="0" rIns="0" bIns="0" rtlCol="0"/>
            <a:lstStyle/>
            <a:p>
              <a:endParaRPr/>
            </a:p>
          </p:txBody>
        </p:sp>
        <p:sp>
          <p:nvSpPr>
            <p:cNvPr id="20" name="object 20"/>
            <p:cNvSpPr/>
            <p:nvPr/>
          </p:nvSpPr>
          <p:spPr>
            <a:xfrm>
              <a:off x="505968" y="3037331"/>
              <a:ext cx="345947" cy="345948"/>
            </a:xfrm>
            <a:prstGeom prst="rect">
              <a:avLst/>
            </a:prstGeom>
            <a:blipFill>
              <a:blip r:embed="rId7" cstate="print"/>
              <a:stretch>
                <a:fillRect/>
              </a:stretch>
            </a:blipFill>
          </p:spPr>
          <p:txBody>
            <a:bodyPr wrap="square" lIns="0" tIns="0" rIns="0" bIns="0" rtlCol="0"/>
            <a:lstStyle/>
            <a:p>
              <a:endParaRPr/>
            </a:p>
          </p:txBody>
        </p:sp>
        <p:sp>
          <p:nvSpPr>
            <p:cNvPr id="21" name="object 21"/>
            <p:cNvSpPr/>
            <p:nvPr/>
          </p:nvSpPr>
          <p:spPr>
            <a:xfrm>
              <a:off x="501395" y="3032759"/>
              <a:ext cx="355600" cy="355600"/>
            </a:xfrm>
            <a:custGeom>
              <a:avLst/>
              <a:gdLst/>
              <a:ahLst/>
              <a:cxnLst/>
              <a:rect l="l" t="t" r="r" b="b"/>
              <a:pathLst>
                <a:path w="355600" h="355600">
                  <a:moveTo>
                    <a:pt x="0" y="355092"/>
                  </a:moveTo>
                  <a:lnTo>
                    <a:pt x="355092" y="355092"/>
                  </a:lnTo>
                  <a:lnTo>
                    <a:pt x="355092" y="0"/>
                  </a:lnTo>
                  <a:lnTo>
                    <a:pt x="0" y="0"/>
                  </a:lnTo>
                  <a:lnTo>
                    <a:pt x="0" y="355092"/>
                  </a:lnTo>
                  <a:close/>
                </a:path>
              </a:pathLst>
            </a:custGeom>
            <a:ln w="9144">
              <a:solidFill>
                <a:srgbClr val="000000"/>
              </a:solidFill>
            </a:ln>
          </p:spPr>
          <p:txBody>
            <a:bodyPr wrap="square" lIns="0" tIns="0" rIns="0" bIns="0" rtlCol="0"/>
            <a:lstStyle/>
            <a:p>
              <a:endParaRPr/>
            </a:p>
          </p:txBody>
        </p:sp>
      </p:grpSp>
      <p:sp>
        <p:nvSpPr>
          <p:cNvPr id="22" name="object 22"/>
          <p:cNvSpPr txBox="1"/>
          <p:nvPr/>
        </p:nvSpPr>
        <p:spPr>
          <a:xfrm>
            <a:off x="205536" y="3047771"/>
            <a:ext cx="3305175" cy="664845"/>
          </a:xfrm>
          <a:prstGeom prst="rect">
            <a:avLst/>
          </a:prstGeom>
        </p:spPr>
        <p:txBody>
          <a:bodyPr vert="horz" wrap="square" lIns="0" tIns="12700" rIns="0" bIns="0" rtlCol="0">
            <a:spAutoFit/>
          </a:bodyPr>
          <a:lstStyle/>
          <a:p>
            <a:pPr marL="984250" marR="5080">
              <a:lnSpc>
                <a:spcPct val="109000"/>
              </a:lnSpc>
              <a:spcBef>
                <a:spcPts val="100"/>
              </a:spcBef>
            </a:pPr>
            <a:r>
              <a:rPr lang="en-GB" sz="1000">
                <a:solidFill>
                  <a:srgbClr val="7E7E7E"/>
                </a:solidFill>
                <a:latin typeface="Verdana"/>
                <a:cs typeface="Verdana"/>
              </a:rPr>
              <a:t>5. Enter the OTP code received in the </a:t>
            </a:r>
            <a:r>
              <a:rPr lang="en-GB" sz="1000" b="1">
                <a:solidFill>
                  <a:srgbClr val="7E7E7E"/>
                </a:solidFill>
                <a:latin typeface="Verdana"/>
                <a:cs typeface="Verdana"/>
              </a:rPr>
              <a:t>SMS</a:t>
            </a:r>
            <a:r>
              <a:rPr lang="en-GB" sz="1000">
                <a:solidFill>
                  <a:srgbClr val="7E7E7E"/>
                </a:solidFill>
                <a:latin typeface="Verdana"/>
                <a:cs typeface="Verdana"/>
              </a:rPr>
              <a:t>, and click </a:t>
            </a:r>
            <a:r>
              <a:rPr lang="en-GB" sz="1000" b="1">
                <a:solidFill>
                  <a:srgbClr val="7E7E7E"/>
                </a:solidFill>
                <a:latin typeface="Verdana"/>
                <a:cs typeface="Verdana"/>
              </a:rPr>
              <a:t>“Validate”</a:t>
            </a:r>
            <a:r>
              <a:rPr lang="en-GB" sz="1000">
                <a:solidFill>
                  <a:srgbClr val="7E7E7E"/>
                </a:solidFill>
                <a:latin typeface="Verdana"/>
                <a:cs typeface="Verdana"/>
              </a:rPr>
              <a:t>.</a:t>
            </a:r>
          </a:p>
          <a:p>
            <a:pPr marL="12700" marR="2741930" indent="225425">
              <a:lnSpc>
                <a:spcPts val="919"/>
              </a:lnSpc>
              <a:spcBef>
                <a:spcPts val="595"/>
              </a:spcBef>
            </a:pPr>
            <a:r>
              <a:rPr lang="en-GB" sz="800" i="1">
                <a:solidFill>
                  <a:srgbClr val="9CB700"/>
                </a:solidFill>
                <a:latin typeface="Verdana"/>
                <a:cs typeface="Verdana"/>
              </a:rPr>
              <a:t>From browser</a:t>
            </a:r>
          </a:p>
        </p:txBody>
      </p:sp>
      <p:grpSp>
        <p:nvGrpSpPr>
          <p:cNvPr id="23" name="object 23"/>
          <p:cNvGrpSpPr/>
          <p:nvPr/>
        </p:nvGrpSpPr>
        <p:grpSpPr>
          <a:xfrm>
            <a:off x="304800" y="3931689"/>
            <a:ext cx="734695" cy="707390"/>
            <a:chOff x="304800" y="3931689"/>
            <a:chExt cx="734695" cy="707390"/>
          </a:xfrm>
        </p:grpSpPr>
        <p:sp>
          <p:nvSpPr>
            <p:cNvPr id="24" name="object 24"/>
            <p:cNvSpPr/>
            <p:nvPr/>
          </p:nvSpPr>
          <p:spPr>
            <a:xfrm>
              <a:off x="304800" y="3931689"/>
              <a:ext cx="734428" cy="707227"/>
            </a:xfrm>
            <a:prstGeom prst="rect">
              <a:avLst/>
            </a:prstGeom>
            <a:blipFill>
              <a:blip r:embed="rId6" cstate="print"/>
              <a:stretch>
                <a:fillRect/>
              </a:stretch>
            </a:blipFill>
          </p:spPr>
          <p:txBody>
            <a:bodyPr wrap="square" lIns="0" tIns="0" rIns="0" bIns="0" rtlCol="0"/>
            <a:lstStyle/>
            <a:p>
              <a:endParaRPr/>
            </a:p>
          </p:txBody>
        </p:sp>
        <p:sp>
          <p:nvSpPr>
            <p:cNvPr id="25" name="object 25"/>
            <p:cNvSpPr/>
            <p:nvPr/>
          </p:nvSpPr>
          <p:spPr>
            <a:xfrm>
              <a:off x="505968" y="4105656"/>
              <a:ext cx="345947" cy="345948"/>
            </a:xfrm>
            <a:prstGeom prst="rect">
              <a:avLst/>
            </a:prstGeom>
            <a:blipFill>
              <a:blip r:embed="rId7" cstate="print"/>
              <a:stretch>
                <a:fillRect/>
              </a:stretch>
            </a:blipFill>
          </p:spPr>
          <p:txBody>
            <a:bodyPr wrap="square" lIns="0" tIns="0" rIns="0" bIns="0" rtlCol="0"/>
            <a:lstStyle/>
            <a:p>
              <a:endParaRPr/>
            </a:p>
          </p:txBody>
        </p:sp>
        <p:sp>
          <p:nvSpPr>
            <p:cNvPr id="26" name="object 26"/>
            <p:cNvSpPr/>
            <p:nvPr/>
          </p:nvSpPr>
          <p:spPr>
            <a:xfrm>
              <a:off x="501395" y="4101084"/>
              <a:ext cx="355600" cy="355600"/>
            </a:xfrm>
            <a:custGeom>
              <a:avLst/>
              <a:gdLst/>
              <a:ahLst/>
              <a:cxnLst/>
              <a:rect l="l" t="t" r="r" b="b"/>
              <a:pathLst>
                <a:path w="355600" h="355600">
                  <a:moveTo>
                    <a:pt x="0" y="355091"/>
                  </a:moveTo>
                  <a:lnTo>
                    <a:pt x="355092" y="355091"/>
                  </a:lnTo>
                  <a:lnTo>
                    <a:pt x="355092" y="0"/>
                  </a:lnTo>
                  <a:lnTo>
                    <a:pt x="0" y="0"/>
                  </a:lnTo>
                  <a:lnTo>
                    <a:pt x="0" y="355091"/>
                  </a:lnTo>
                  <a:close/>
                </a:path>
              </a:pathLst>
            </a:custGeom>
            <a:ln w="9144">
              <a:solidFill>
                <a:srgbClr val="000000"/>
              </a:solidFill>
            </a:ln>
          </p:spPr>
          <p:txBody>
            <a:bodyPr wrap="square" lIns="0" tIns="0" rIns="0" bIns="0" rtlCol="0"/>
            <a:lstStyle/>
            <a:p>
              <a:endParaRPr/>
            </a:p>
          </p:txBody>
        </p:sp>
      </p:grpSp>
      <p:sp>
        <p:nvSpPr>
          <p:cNvPr id="27" name="object 27"/>
          <p:cNvSpPr txBox="1"/>
          <p:nvPr/>
        </p:nvSpPr>
        <p:spPr>
          <a:xfrm>
            <a:off x="205536" y="4147820"/>
            <a:ext cx="3599815" cy="566420"/>
          </a:xfrm>
          <a:prstGeom prst="rect">
            <a:avLst/>
          </a:prstGeom>
        </p:spPr>
        <p:txBody>
          <a:bodyPr vert="horz" wrap="square" lIns="0" tIns="12065" rIns="0" bIns="0" rtlCol="0">
            <a:spAutoFit/>
          </a:bodyPr>
          <a:lstStyle/>
          <a:p>
            <a:pPr marL="1024255" marR="5080">
              <a:lnSpc>
                <a:spcPct val="100000"/>
              </a:lnSpc>
              <a:spcBef>
                <a:spcPts val="95"/>
              </a:spcBef>
            </a:pPr>
            <a:r>
              <a:rPr lang="en-GB" sz="1000">
                <a:solidFill>
                  <a:srgbClr val="7E7E7E"/>
                </a:solidFill>
                <a:latin typeface="Verdana"/>
                <a:cs typeface="Verdana"/>
              </a:rPr>
              <a:t>6. A new window with a system-generated </a:t>
            </a:r>
            <a:r>
              <a:rPr lang="en-GB" sz="1000" b="1">
                <a:solidFill>
                  <a:srgbClr val="7E7E7E"/>
                </a:solidFill>
                <a:latin typeface="Verdana"/>
                <a:cs typeface="Verdana"/>
              </a:rPr>
              <a:t>QR code </a:t>
            </a:r>
            <a:r>
              <a:rPr lang="en-GB" sz="1000">
                <a:solidFill>
                  <a:srgbClr val="7E7E7E"/>
                </a:solidFill>
                <a:latin typeface="Verdana"/>
                <a:cs typeface="Verdana"/>
              </a:rPr>
              <a:t>is displayed.</a:t>
            </a:r>
          </a:p>
          <a:p>
            <a:pPr marR="3036570" algn="r">
              <a:lnSpc>
                <a:spcPts val="919"/>
              </a:lnSpc>
            </a:pPr>
            <a:r>
              <a:rPr lang="en-GB" sz="800" i="1">
                <a:solidFill>
                  <a:srgbClr val="9CB700"/>
                </a:solidFill>
                <a:latin typeface="Verdana"/>
                <a:cs typeface="Verdana"/>
              </a:rPr>
              <a:t>From</a:t>
            </a:r>
          </a:p>
          <a:p>
            <a:pPr marR="3037205" algn="r">
              <a:lnSpc>
                <a:spcPts val="940"/>
              </a:lnSpc>
            </a:pPr>
            <a:r>
              <a:rPr lang="en-GB" sz="800" i="1">
                <a:solidFill>
                  <a:srgbClr val="9CB700"/>
                </a:solidFill>
                <a:latin typeface="Verdana"/>
                <a:cs typeface="Verdana"/>
              </a:rPr>
              <a:t>browser</a:t>
            </a:r>
          </a:p>
        </p:txBody>
      </p:sp>
      <p:grpSp>
        <p:nvGrpSpPr>
          <p:cNvPr id="28" name="object 28"/>
          <p:cNvGrpSpPr/>
          <p:nvPr/>
        </p:nvGrpSpPr>
        <p:grpSpPr>
          <a:xfrm>
            <a:off x="304800" y="952281"/>
            <a:ext cx="734695" cy="707390"/>
            <a:chOff x="304800" y="952281"/>
            <a:chExt cx="734695" cy="707390"/>
          </a:xfrm>
        </p:grpSpPr>
        <p:sp>
          <p:nvSpPr>
            <p:cNvPr id="29" name="object 29"/>
            <p:cNvSpPr/>
            <p:nvPr/>
          </p:nvSpPr>
          <p:spPr>
            <a:xfrm>
              <a:off x="304800" y="952281"/>
              <a:ext cx="734428" cy="707227"/>
            </a:xfrm>
            <a:prstGeom prst="rect">
              <a:avLst/>
            </a:prstGeom>
            <a:blipFill>
              <a:blip r:embed="rId6" cstate="print"/>
              <a:stretch>
                <a:fillRect/>
              </a:stretch>
            </a:blipFill>
          </p:spPr>
          <p:txBody>
            <a:bodyPr wrap="square" lIns="0" tIns="0" rIns="0" bIns="0" rtlCol="0"/>
            <a:lstStyle/>
            <a:p>
              <a:endParaRPr/>
            </a:p>
          </p:txBody>
        </p:sp>
        <p:sp>
          <p:nvSpPr>
            <p:cNvPr id="30" name="object 30"/>
            <p:cNvSpPr/>
            <p:nvPr/>
          </p:nvSpPr>
          <p:spPr>
            <a:xfrm>
              <a:off x="505968" y="1126236"/>
              <a:ext cx="345947" cy="345948"/>
            </a:xfrm>
            <a:prstGeom prst="rect">
              <a:avLst/>
            </a:prstGeom>
            <a:blipFill>
              <a:blip r:embed="rId7" cstate="print"/>
              <a:stretch>
                <a:fillRect/>
              </a:stretch>
            </a:blipFill>
          </p:spPr>
          <p:txBody>
            <a:bodyPr wrap="square" lIns="0" tIns="0" rIns="0" bIns="0" rtlCol="0"/>
            <a:lstStyle/>
            <a:p>
              <a:endParaRPr/>
            </a:p>
          </p:txBody>
        </p:sp>
        <p:sp>
          <p:nvSpPr>
            <p:cNvPr id="31" name="object 31"/>
            <p:cNvSpPr/>
            <p:nvPr/>
          </p:nvSpPr>
          <p:spPr>
            <a:xfrm>
              <a:off x="501395" y="1121664"/>
              <a:ext cx="355600" cy="355600"/>
            </a:xfrm>
            <a:custGeom>
              <a:avLst/>
              <a:gdLst/>
              <a:ahLst/>
              <a:cxnLst/>
              <a:rect l="l" t="t" r="r" b="b"/>
              <a:pathLst>
                <a:path w="355600" h="355600">
                  <a:moveTo>
                    <a:pt x="0" y="355091"/>
                  </a:moveTo>
                  <a:lnTo>
                    <a:pt x="355092" y="355091"/>
                  </a:lnTo>
                  <a:lnTo>
                    <a:pt x="355092" y="0"/>
                  </a:lnTo>
                  <a:lnTo>
                    <a:pt x="0" y="0"/>
                  </a:lnTo>
                  <a:lnTo>
                    <a:pt x="0" y="355091"/>
                  </a:lnTo>
                  <a:close/>
                </a:path>
              </a:pathLst>
            </a:custGeom>
            <a:ln w="9144">
              <a:solidFill>
                <a:srgbClr val="000000"/>
              </a:solidFill>
            </a:ln>
          </p:spPr>
          <p:txBody>
            <a:bodyPr wrap="square" lIns="0" tIns="0" rIns="0" bIns="0" rtlCol="0"/>
            <a:lstStyle/>
            <a:p>
              <a:endParaRPr/>
            </a:p>
          </p:txBody>
        </p:sp>
      </p:grpSp>
      <p:sp>
        <p:nvSpPr>
          <p:cNvPr id="32" name="object 32"/>
          <p:cNvSpPr txBox="1"/>
          <p:nvPr/>
        </p:nvSpPr>
        <p:spPr>
          <a:xfrm>
            <a:off x="205536" y="1535049"/>
            <a:ext cx="568325" cy="265430"/>
          </a:xfrm>
          <a:prstGeom prst="rect">
            <a:avLst/>
          </a:prstGeom>
        </p:spPr>
        <p:txBody>
          <a:bodyPr vert="horz" wrap="square" lIns="0" tIns="20955" rIns="0" bIns="0" rtlCol="0">
            <a:spAutoFit/>
          </a:bodyPr>
          <a:lstStyle/>
          <a:p>
            <a:pPr marL="12700" marR="5080" indent="225425">
              <a:lnSpc>
                <a:spcPts val="919"/>
              </a:lnSpc>
              <a:spcBef>
                <a:spcPts val="165"/>
              </a:spcBef>
            </a:pPr>
            <a:r>
              <a:rPr lang="en-GB" sz="800" i="1">
                <a:solidFill>
                  <a:srgbClr val="9CB700"/>
                </a:solidFill>
                <a:latin typeface="Verdana"/>
                <a:cs typeface="Verdana"/>
              </a:rPr>
              <a:t>From browser</a:t>
            </a:r>
          </a:p>
        </p:txBody>
      </p:sp>
      <p:grpSp>
        <p:nvGrpSpPr>
          <p:cNvPr id="33" name="object 33"/>
          <p:cNvGrpSpPr/>
          <p:nvPr/>
        </p:nvGrpSpPr>
        <p:grpSpPr>
          <a:xfrm>
            <a:off x="5798820" y="912875"/>
            <a:ext cx="1306195" cy="1367155"/>
            <a:chOff x="5798820" y="912875"/>
            <a:chExt cx="1306195" cy="1367155"/>
          </a:xfrm>
        </p:grpSpPr>
        <p:sp>
          <p:nvSpPr>
            <p:cNvPr id="34" name="object 34"/>
            <p:cNvSpPr/>
            <p:nvPr/>
          </p:nvSpPr>
          <p:spPr>
            <a:xfrm>
              <a:off x="5798820" y="912875"/>
              <a:ext cx="1306068" cy="1002792"/>
            </a:xfrm>
            <a:prstGeom prst="rect">
              <a:avLst/>
            </a:prstGeom>
            <a:blipFill>
              <a:blip r:embed="rId8" cstate="print"/>
              <a:stretch>
                <a:fillRect/>
              </a:stretch>
            </a:blipFill>
          </p:spPr>
          <p:txBody>
            <a:bodyPr wrap="square" lIns="0" tIns="0" rIns="0" bIns="0" rtlCol="0"/>
            <a:lstStyle/>
            <a:p>
              <a:endParaRPr/>
            </a:p>
          </p:txBody>
        </p:sp>
        <p:sp>
          <p:nvSpPr>
            <p:cNvPr id="35" name="object 35"/>
            <p:cNvSpPr/>
            <p:nvPr/>
          </p:nvSpPr>
          <p:spPr>
            <a:xfrm>
              <a:off x="6123432" y="1851659"/>
              <a:ext cx="684276" cy="428244"/>
            </a:xfrm>
            <a:prstGeom prst="rect">
              <a:avLst/>
            </a:prstGeom>
            <a:blipFill>
              <a:blip r:embed="rId9" cstate="print"/>
              <a:stretch>
                <a:fillRect/>
              </a:stretch>
            </a:blipFill>
          </p:spPr>
          <p:txBody>
            <a:bodyPr wrap="square" lIns="0" tIns="0" rIns="0" bIns="0" rtlCol="0"/>
            <a:lstStyle/>
            <a:p>
              <a:endParaRPr/>
            </a:p>
          </p:txBody>
        </p:sp>
      </p:grpSp>
      <p:grpSp>
        <p:nvGrpSpPr>
          <p:cNvPr id="36" name="object 36"/>
          <p:cNvGrpSpPr/>
          <p:nvPr/>
        </p:nvGrpSpPr>
        <p:grpSpPr>
          <a:xfrm>
            <a:off x="3944111" y="2831592"/>
            <a:ext cx="1207135" cy="1130935"/>
            <a:chOff x="3944111" y="2831592"/>
            <a:chExt cx="1207135" cy="1130935"/>
          </a:xfrm>
        </p:grpSpPr>
        <p:sp>
          <p:nvSpPr>
            <p:cNvPr id="37" name="object 37"/>
            <p:cNvSpPr/>
            <p:nvPr/>
          </p:nvSpPr>
          <p:spPr>
            <a:xfrm>
              <a:off x="3944111" y="2831592"/>
              <a:ext cx="1207008" cy="858012"/>
            </a:xfrm>
            <a:prstGeom prst="rect">
              <a:avLst/>
            </a:prstGeom>
            <a:blipFill>
              <a:blip r:embed="rId10" cstate="print"/>
              <a:stretch>
                <a:fillRect/>
              </a:stretch>
            </a:blipFill>
          </p:spPr>
          <p:txBody>
            <a:bodyPr wrap="square" lIns="0" tIns="0" rIns="0" bIns="0" rtlCol="0"/>
            <a:lstStyle/>
            <a:p>
              <a:endParaRPr/>
            </a:p>
          </p:txBody>
        </p:sp>
        <p:sp>
          <p:nvSpPr>
            <p:cNvPr id="38" name="object 38"/>
            <p:cNvSpPr/>
            <p:nvPr/>
          </p:nvSpPr>
          <p:spPr>
            <a:xfrm>
              <a:off x="4181855" y="3534156"/>
              <a:ext cx="684276" cy="428244"/>
            </a:xfrm>
            <a:prstGeom prst="rect">
              <a:avLst/>
            </a:prstGeom>
            <a:blipFill>
              <a:blip r:embed="rId9" cstate="print"/>
              <a:stretch>
                <a:fillRect/>
              </a:stretch>
            </a:blipFill>
          </p:spPr>
          <p:txBody>
            <a:bodyPr wrap="square" lIns="0" tIns="0" rIns="0" bIns="0" rtlCol="0"/>
            <a:lstStyle/>
            <a:p>
              <a:endParaRPr/>
            </a:p>
          </p:txBody>
        </p:sp>
      </p:grpSp>
      <p:sp>
        <p:nvSpPr>
          <p:cNvPr id="39" name="object 39"/>
          <p:cNvSpPr/>
          <p:nvPr/>
        </p:nvSpPr>
        <p:spPr>
          <a:xfrm>
            <a:off x="5757671" y="3592067"/>
            <a:ext cx="1863852" cy="1182624"/>
          </a:xfrm>
          <a:prstGeom prst="rect">
            <a:avLst/>
          </a:prstGeom>
          <a:blipFill>
            <a:blip r:embed="rId11" cstate="print"/>
            <a:stretch>
              <a:fillRect/>
            </a:stretch>
          </a:blipFill>
        </p:spPr>
        <p:txBody>
          <a:bodyPr wrap="square" lIns="0" tIns="0" rIns="0" bIns="0" rtlCol="0"/>
          <a:lstStyle/>
          <a:p>
            <a:endParaRPr/>
          </a:p>
        </p:txBody>
      </p:sp>
      <p:sp>
        <p:nvSpPr>
          <p:cNvPr id="40" name="object 40"/>
          <p:cNvSpPr/>
          <p:nvPr/>
        </p:nvSpPr>
        <p:spPr>
          <a:xfrm>
            <a:off x="7277100" y="64007"/>
            <a:ext cx="1778507" cy="665954"/>
          </a:xfrm>
          <a:prstGeom prst="rect">
            <a:avLst/>
          </a:prstGeom>
          <a:blipFill>
            <a:blip r:embed="rId12" cstate="print"/>
            <a:stretch>
              <a:fillRect/>
            </a:stretch>
          </a:blipFill>
        </p:spPr>
        <p:txBody>
          <a:bodyPr wrap="square" lIns="0" tIns="0" rIns="0" bIns="0" rtlCol="0"/>
          <a:lstStyle/>
          <a:p>
            <a:endParaRPr/>
          </a:p>
        </p:txBody>
      </p:sp>
      <p:sp>
        <p:nvSpPr>
          <p:cNvPr id="41" name="object 41"/>
          <p:cNvSpPr txBox="1"/>
          <p:nvPr/>
        </p:nvSpPr>
        <p:spPr>
          <a:xfrm>
            <a:off x="1177239" y="1135761"/>
            <a:ext cx="2677795" cy="482600"/>
          </a:xfrm>
          <a:prstGeom prst="rect">
            <a:avLst/>
          </a:prstGeom>
        </p:spPr>
        <p:txBody>
          <a:bodyPr vert="horz" wrap="square" lIns="0" tIns="12065" rIns="0" bIns="0" rtlCol="0">
            <a:spAutoFit/>
          </a:bodyPr>
          <a:lstStyle/>
          <a:p>
            <a:pPr marL="12700" marR="5080">
              <a:lnSpc>
                <a:spcPct val="100000"/>
              </a:lnSpc>
              <a:spcBef>
                <a:spcPts val="95"/>
              </a:spcBef>
            </a:pPr>
            <a:r>
              <a:rPr lang="en-GB" sz="1000">
                <a:solidFill>
                  <a:srgbClr val="7E7E7E"/>
                </a:solidFill>
                <a:latin typeface="Verdana"/>
                <a:cs typeface="Verdana"/>
              </a:rPr>
              <a:t>4. Accept the </a:t>
            </a:r>
            <a:r>
              <a:rPr lang="en-GB" sz="1000" b="1">
                <a:solidFill>
                  <a:srgbClr val="7E7E7E"/>
                </a:solidFill>
                <a:latin typeface="Verdana"/>
                <a:cs typeface="Verdana"/>
              </a:rPr>
              <a:t>licensing agreement</a:t>
            </a:r>
            <a:r>
              <a:rPr lang="en-GB" sz="1000">
                <a:solidFill>
                  <a:srgbClr val="7E7E7E"/>
                </a:solidFill>
                <a:latin typeface="Verdana"/>
                <a:cs typeface="Verdana"/>
              </a:rPr>
              <a:t>, and click “</a:t>
            </a:r>
            <a:r>
              <a:rPr lang="en-GB" sz="1000" b="1">
                <a:solidFill>
                  <a:srgbClr val="7E7E7E"/>
                </a:solidFill>
                <a:latin typeface="Verdana"/>
                <a:cs typeface="Verdana"/>
              </a:rPr>
              <a:t>Accept</a:t>
            </a:r>
            <a:r>
              <a:rPr lang="en-GB" sz="1000">
                <a:solidFill>
                  <a:srgbClr val="7E7E7E"/>
                </a:solidFill>
                <a:latin typeface="Verdana"/>
                <a:cs typeface="Verdana"/>
              </a:rPr>
              <a:t>”</a:t>
            </a:r>
            <a:r>
              <a:rPr lang="en-GB" sz="1000" b="1">
                <a:solidFill>
                  <a:srgbClr val="7E7E7E"/>
                </a:solidFill>
                <a:latin typeface="Verdana"/>
                <a:cs typeface="Verdana"/>
              </a:rPr>
              <a:t> </a:t>
            </a:r>
            <a:r>
              <a:rPr lang="en-GB" sz="1000">
                <a:solidFill>
                  <a:srgbClr val="7E7E7E"/>
                </a:solidFill>
                <a:latin typeface="Verdana"/>
                <a:cs typeface="Verdana"/>
              </a:rPr>
              <a:t>(this step is only necessary for the initial registration)</a:t>
            </a:r>
          </a:p>
        </p:txBody>
      </p:sp>
      <p:grpSp>
        <p:nvGrpSpPr>
          <p:cNvPr id="42" name="object 42"/>
          <p:cNvGrpSpPr/>
          <p:nvPr/>
        </p:nvGrpSpPr>
        <p:grpSpPr>
          <a:xfrm>
            <a:off x="4148311" y="4178419"/>
            <a:ext cx="821690" cy="313690"/>
            <a:chOff x="4148311" y="4178419"/>
            <a:chExt cx="821690" cy="313690"/>
          </a:xfrm>
        </p:grpSpPr>
        <p:sp>
          <p:nvSpPr>
            <p:cNvPr id="43" name="object 43"/>
            <p:cNvSpPr/>
            <p:nvPr/>
          </p:nvSpPr>
          <p:spPr>
            <a:xfrm>
              <a:off x="4148311" y="4178419"/>
              <a:ext cx="821472" cy="313235"/>
            </a:xfrm>
            <a:prstGeom prst="rect">
              <a:avLst/>
            </a:prstGeom>
            <a:blipFill>
              <a:blip r:embed="rId3" cstate="print"/>
              <a:stretch>
                <a:fillRect/>
              </a:stretch>
            </a:blipFill>
          </p:spPr>
          <p:txBody>
            <a:bodyPr wrap="square" lIns="0" tIns="0" rIns="0" bIns="0" rtlCol="0"/>
            <a:lstStyle/>
            <a:p>
              <a:endParaRPr/>
            </a:p>
          </p:txBody>
        </p:sp>
        <p:sp>
          <p:nvSpPr>
            <p:cNvPr id="44" name="object 44"/>
            <p:cNvSpPr/>
            <p:nvPr/>
          </p:nvSpPr>
          <p:spPr>
            <a:xfrm>
              <a:off x="4181856" y="4180332"/>
              <a:ext cx="768350" cy="268605"/>
            </a:xfrm>
            <a:custGeom>
              <a:avLst/>
              <a:gdLst/>
              <a:ahLst/>
              <a:cxnLst/>
              <a:rect l="l" t="t" r="r" b="b"/>
              <a:pathLst>
                <a:path w="768350" h="268604">
                  <a:moveTo>
                    <a:pt x="633984" y="0"/>
                  </a:moveTo>
                  <a:lnTo>
                    <a:pt x="633984" y="67056"/>
                  </a:lnTo>
                  <a:lnTo>
                    <a:pt x="0" y="67056"/>
                  </a:lnTo>
                  <a:lnTo>
                    <a:pt x="0" y="201168"/>
                  </a:lnTo>
                  <a:lnTo>
                    <a:pt x="633984" y="201168"/>
                  </a:lnTo>
                  <a:lnTo>
                    <a:pt x="633984" y="268224"/>
                  </a:lnTo>
                  <a:lnTo>
                    <a:pt x="768096" y="134112"/>
                  </a:lnTo>
                  <a:lnTo>
                    <a:pt x="633984" y="0"/>
                  </a:lnTo>
                  <a:close/>
                </a:path>
              </a:pathLst>
            </a:custGeom>
            <a:solidFill>
              <a:srgbClr val="C3D59B"/>
            </a:solidFill>
          </p:spPr>
          <p:txBody>
            <a:bodyPr wrap="square" lIns="0" tIns="0" rIns="0" bIns="0" rtlCol="0"/>
            <a:lstStyle/>
            <a:p>
              <a:endParaRPr/>
            </a:p>
          </p:txBody>
        </p:sp>
      </p:grpSp>
      <p:sp>
        <p:nvSpPr>
          <p:cNvPr id="45" name="Marcador de número de diapositiva 2">
            <a:extLst>
              <a:ext uri="{FF2B5EF4-FFF2-40B4-BE49-F238E27FC236}">
                <a16:creationId xmlns:a16="http://schemas.microsoft.com/office/drawing/2014/main" id="{E1E46BF4-1C1D-484D-881F-A96BA696DDA5}"/>
              </a:ext>
            </a:extLst>
          </p:cNvPr>
          <p:cNvSpPr>
            <a:spLocks noGrp="1"/>
          </p:cNvSpPr>
          <p:nvPr>
            <p:ph type="sldNum" sz="quarter" idx="4"/>
          </p:nvPr>
        </p:nvSpPr>
        <p:spPr>
          <a:xfrm>
            <a:off x="8627269" y="4637193"/>
            <a:ext cx="626957" cy="226060"/>
          </a:xfrm>
          <a:prstGeom prst="rect">
            <a:avLst/>
          </a:prstGeom>
        </p:spPr>
        <p:txBody>
          <a:bodyPr vert="horz" lIns="91440" tIns="45720" rIns="91440" bIns="45720" rtlCol="0" anchor="ctr"/>
          <a:lstStyle>
            <a:lvl1pPr algn="l">
              <a:defRPr sz="800">
                <a:solidFill>
                  <a:schemeClr val="tx1">
                    <a:tint val="75000"/>
                  </a:schemeClr>
                </a:solidFill>
              </a:defRPr>
            </a:lvl1pPr>
          </a:lstStyle>
          <a:p>
            <a:fld id="{7065D5E2-D60F-472B-AFCC-0CA6D4F32D96}" type="slidenum">
              <a:rPr lang="es-ES" smtClean="0"/>
              <a:pPr/>
              <a:t>4</a:t>
            </a:fld>
            <a:endParaRPr lang="es-E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501376" y="1770882"/>
            <a:ext cx="2144395" cy="2477135"/>
            <a:chOff x="501376" y="1770882"/>
            <a:chExt cx="2144395" cy="2477135"/>
          </a:xfrm>
        </p:grpSpPr>
        <p:sp>
          <p:nvSpPr>
            <p:cNvPr id="3" name="object 3"/>
            <p:cNvSpPr/>
            <p:nvPr/>
          </p:nvSpPr>
          <p:spPr>
            <a:xfrm>
              <a:off x="501376" y="1770882"/>
              <a:ext cx="2144306" cy="2476511"/>
            </a:xfrm>
            <a:prstGeom prst="rect">
              <a:avLst/>
            </a:prstGeom>
            <a:blipFill>
              <a:blip r:embed="rId2" cstate="print"/>
              <a:stretch>
                <a:fillRect/>
              </a:stretch>
            </a:blipFill>
          </p:spPr>
          <p:txBody>
            <a:bodyPr wrap="square" lIns="0" tIns="0" rIns="0" bIns="0" rtlCol="0"/>
            <a:lstStyle/>
            <a:p>
              <a:endParaRPr/>
            </a:p>
          </p:txBody>
        </p:sp>
        <p:sp>
          <p:nvSpPr>
            <p:cNvPr id="4" name="object 4"/>
            <p:cNvSpPr/>
            <p:nvPr/>
          </p:nvSpPr>
          <p:spPr>
            <a:xfrm>
              <a:off x="539496" y="1786127"/>
              <a:ext cx="2072639" cy="2405380"/>
            </a:xfrm>
            <a:custGeom>
              <a:avLst/>
              <a:gdLst/>
              <a:ahLst/>
              <a:cxnLst/>
              <a:rect l="l" t="t" r="r" b="b"/>
              <a:pathLst>
                <a:path w="2072639" h="2405379">
                  <a:moveTo>
                    <a:pt x="0" y="345440"/>
                  </a:moveTo>
                  <a:lnTo>
                    <a:pt x="3153" y="298571"/>
                  </a:lnTo>
                  <a:lnTo>
                    <a:pt x="12339" y="253617"/>
                  </a:lnTo>
                  <a:lnTo>
                    <a:pt x="27146" y="210990"/>
                  </a:lnTo>
                  <a:lnTo>
                    <a:pt x="47163" y="171101"/>
                  </a:lnTo>
                  <a:lnTo>
                    <a:pt x="71978" y="134363"/>
                  </a:lnTo>
                  <a:lnTo>
                    <a:pt x="101179" y="101187"/>
                  </a:lnTo>
                  <a:lnTo>
                    <a:pt x="134355" y="71985"/>
                  </a:lnTo>
                  <a:lnTo>
                    <a:pt x="171094" y="47168"/>
                  </a:lnTo>
                  <a:lnTo>
                    <a:pt x="210985" y="27150"/>
                  </a:lnTo>
                  <a:lnTo>
                    <a:pt x="253616" y="12341"/>
                  </a:lnTo>
                  <a:lnTo>
                    <a:pt x="298576" y="3153"/>
                  </a:lnTo>
                  <a:lnTo>
                    <a:pt x="345452" y="0"/>
                  </a:lnTo>
                  <a:lnTo>
                    <a:pt x="1727200" y="0"/>
                  </a:lnTo>
                  <a:lnTo>
                    <a:pt x="1774068" y="3153"/>
                  </a:lnTo>
                  <a:lnTo>
                    <a:pt x="1819022" y="12341"/>
                  </a:lnTo>
                  <a:lnTo>
                    <a:pt x="1861649" y="27150"/>
                  </a:lnTo>
                  <a:lnTo>
                    <a:pt x="1901538" y="47168"/>
                  </a:lnTo>
                  <a:lnTo>
                    <a:pt x="1938276" y="71985"/>
                  </a:lnTo>
                  <a:lnTo>
                    <a:pt x="1971452" y="101187"/>
                  </a:lnTo>
                  <a:lnTo>
                    <a:pt x="2000654" y="134363"/>
                  </a:lnTo>
                  <a:lnTo>
                    <a:pt x="2025471" y="171101"/>
                  </a:lnTo>
                  <a:lnTo>
                    <a:pt x="2045489" y="210990"/>
                  </a:lnTo>
                  <a:lnTo>
                    <a:pt x="2060298" y="253617"/>
                  </a:lnTo>
                  <a:lnTo>
                    <a:pt x="2069486" y="298571"/>
                  </a:lnTo>
                  <a:lnTo>
                    <a:pt x="2072640" y="345440"/>
                  </a:lnTo>
                  <a:lnTo>
                    <a:pt x="2072640" y="2059432"/>
                  </a:lnTo>
                  <a:lnTo>
                    <a:pt x="2069486" y="2106305"/>
                  </a:lnTo>
                  <a:lnTo>
                    <a:pt x="2060298" y="2151262"/>
                  </a:lnTo>
                  <a:lnTo>
                    <a:pt x="2045489" y="2193892"/>
                  </a:lnTo>
                  <a:lnTo>
                    <a:pt x="2025471" y="2233781"/>
                  </a:lnTo>
                  <a:lnTo>
                    <a:pt x="2000654" y="2270519"/>
                  </a:lnTo>
                  <a:lnTo>
                    <a:pt x="1971452" y="2303694"/>
                  </a:lnTo>
                  <a:lnTo>
                    <a:pt x="1938276" y="2332894"/>
                  </a:lnTo>
                  <a:lnTo>
                    <a:pt x="1901538" y="2357708"/>
                  </a:lnTo>
                  <a:lnTo>
                    <a:pt x="1861649" y="2377725"/>
                  </a:lnTo>
                  <a:lnTo>
                    <a:pt x="1819022" y="2392532"/>
                  </a:lnTo>
                  <a:lnTo>
                    <a:pt x="1774068" y="2401718"/>
                  </a:lnTo>
                  <a:lnTo>
                    <a:pt x="1727200" y="2404872"/>
                  </a:lnTo>
                  <a:lnTo>
                    <a:pt x="345452" y="2404872"/>
                  </a:lnTo>
                  <a:lnTo>
                    <a:pt x="298576" y="2401718"/>
                  </a:lnTo>
                  <a:lnTo>
                    <a:pt x="253616" y="2392532"/>
                  </a:lnTo>
                  <a:lnTo>
                    <a:pt x="210985" y="2377725"/>
                  </a:lnTo>
                  <a:lnTo>
                    <a:pt x="171094" y="2357708"/>
                  </a:lnTo>
                  <a:lnTo>
                    <a:pt x="134355" y="2332894"/>
                  </a:lnTo>
                  <a:lnTo>
                    <a:pt x="101179" y="2303694"/>
                  </a:lnTo>
                  <a:lnTo>
                    <a:pt x="71978" y="2270519"/>
                  </a:lnTo>
                  <a:lnTo>
                    <a:pt x="47163" y="2233781"/>
                  </a:lnTo>
                  <a:lnTo>
                    <a:pt x="27146" y="2193892"/>
                  </a:lnTo>
                  <a:lnTo>
                    <a:pt x="12339" y="2151262"/>
                  </a:lnTo>
                  <a:lnTo>
                    <a:pt x="3153" y="2106305"/>
                  </a:lnTo>
                  <a:lnTo>
                    <a:pt x="0" y="2059432"/>
                  </a:lnTo>
                  <a:lnTo>
                    <a:pt x="0" y="345440"/>
                  </a:lnTo>
                  <a:close/>
                </a:path>
              </a:pathLst>
            </a:custGeom>
            <a:ln w="9144">
              <a:solidFill>
                <a:srgbClr val="497DBA"/>
              </a:solidFill>
            </a:ln>
          </p:spPr>
          <p:txBody>
            <a:bodyPr wrap="square" lIns="0" tIns="0" rIns="0" bIns="0" rtlCol="0"/>
            <a:lstStyle/>
            <a:p>
              <a:endParaRPr/>
            </a:p>
          </p:txBody>
        </p:sp>
        <p:sp>
          <p:nvSpPr>
            <p:cNvPr id="5" name="object 5"/>
            <p:cNvSpPr/>
            <p:nvPr/>
          </p:nvSpPr>
          <p:spPr>
            <a:xfrm>
              <a:off x="967740" y="2586227"/>
              <a:ext cx="1217675" cy="1377696"/>
            </a:xfrm>
            <a:prstGeom prst="rect">
              <a:avLst/>
            </a:prstGeom>
            <a:blipFill>
              <a:blip r:embed="rId3" cstate="print"/>
              <a:stretch>
                <a:fillRect/>
              </a:stretch>
            </a:blipFill>
          </p:spPr>
          <p:txBody>
            <a:bodyPr wrap="square" lIns="0" tIns="0" rIns="0" bIns="0" rtlCol="0"/>
            <a:lstStyle/>
            <a:p>
              <a:endParaRPr/>
            </a:p>
          </p:txBody>
        </p:sp>
      </p:grpSp>
      <p:sp>
        <p:nvSpPr>
          <p:cNvPr id="6" name="object 6"/>
          <p:cNvSpPr txBox="1">
            <a:spLocks noGrp="1"/>
          </p:cNvSpPr>
          <p:nvPr>
            <p:ph type="title"/>
          </p:nvPr>
        </p:nvSpPr>
        <p:spPr>
          <a:xfrm>
            <a:off x="392988" y="80009"/>
            <a:ext cx="4614876" cy="228909"/>
          </a:xfrm>
          <a:prstGeom prst="rect">
            <a:avLst/>
          </a:prstGeom>
        </p:spPr>
        <p:txBody>
          <a:bodyPr vert="horz" wrap="square" lIns="0" tIns="13335" rIns="0" bIns="0" rtlCol="0">
            <a:spAutoFit/>
          </a:bodyPr>
          <a:lstStyle/>
          <a:p>
            <a:pPr marL="12700">
              <a:lnSpc>
                <a:spcPct val="100000"/>
              </a:lnSpc>
              <a:spcBef>
                <a:spcPts val="105"/>
              </a:spcBef>
            </a:pPr>
            <a:r>
              <a:rPr lang="en-GB" sz="1400" dirty="0"/>
              <a:t>Registration. Steps to follow</a:t>
            </a:r>
          </a:p>
        </p:txBody>
      </p:sp>
      <p:grpSp>
        <p:nvGrpSpPr>
          <p:cNvPr id="7" name="object 7"/>
          <p:cNvGrpSpPr/>
          <p:nvPr/>
        </p:nvGrpSpPr>
        <p:grpSpPr>
          <a:xfrm>
            <a:off x="4466844" y="2124455"/>
            <a:ext cx="939165" cy="1780539"/>
            <a:chOff x="4466844" y="2124455"/>
            <a:chExt cx="939165" cy="1780539"/>
          </a:xfrm>
        </p:grpSpPr>
        <p:sp>
          <p:nvSpPr>
            <p:cNvPr id="8" name="object 8"/>
            <p:cNvSpPr/>
            <p:nvPr/>
          </p:nvSpPr>
          <p:spPr>
            <a:xfrm>
              <a:off x="5125212" y="2124455"/>
              <a:ext cx="271272" cy="179831"/>
            </a:xfrm>
            <a:prstGeom prst="rect">
              <a:avLst/>
            </a:prstGeom>
            <a:blipFill>
              <a:blip r:embed="rId4" cstate="print"/>
              <a:stretch>
                <a:fillRect/>
              </a:stretch>
            </a:blipFill>
          </p:spPr>
          <p:txBody>
            <a:bodyPr wrap="square" lIns="0" tIns="0" rIns="0" bIns="0" rtlCol="0"/>
            <a:lstStyle/>
            <a:p>
              <a:endParaRPr/>
            </a:p>
          </p:txBody>
        </p:sp>
        <p:sp>
          <p:nvSpPr>
            <p:cNvPr id="9" name="object 9"/>
            <p:cNvSpPr/>
            <p:nvPr/>
          </p:nvSpPr>
          <p:spPr>
            <a:xfrm>
              <a:off x="4466844" y="2721863"/>
              <a:ext cx="938784" cy="1182624"/>
            </a:xfrm>
            <a:prstGeom prst="rect">
              <a:avLst/>
            </a:prstGeom>
            <a:blipFill>
              <a:blip r:embed="rId5" cstate="print"/>
              <a:stretch>
                <a:fillRect/>
              </a:stretch>
            </a:blipFill>
          </p:spPr>
          <p:txBody>
            <a:bodyPr wrap="square" lIns="0" tIns="0" rIns="0" bIns="0" rtlCol="0"/>
            <a:lstStyle/>
            <a:p>
              <a:endParaRPr/>
            </a:p>
          </p:txBody>
        </p:sp>
      </p:grpSp>
      <p:grpSp>
        <p:nvGrpSpPr>
          <p:cNvPr id="10" name="object 10"/>
          <p:cNvGrpSpPr/>
          <p:nvPr/>
        </p:nvGrpSpPr>
        <p:grpSpPr>
          <a:xfrm>
            <a:off x="7664195" y="1959864"/>
            <a:ext cx="899160" cy="2078989"/>
            <a:chOff x="7664195" y="1959864"/>
            <a:chExt cx="899160" cy="2078989"/>
          </a:xfrm>
        </p:grpSpPr>
        <p:sp>
          <p:nvSpPr>
            <p:cNvPr id="11" name="object 11"/>
            <p:cNvSpPr/>
            <p:nvPr/>
          </p:nvSpPr>
          <p:spPr>
            <a:xfrm>
              <a:off x="7687055" y="1959864"/>
              <a:ext cx="815340" cy="832104"/>
            </a:xfrm>
            <a:prstGeom prst="rect">
              <a:avLst/>
            </a:prstGeom>
            <a:blipFill>
              <a:blip r:embed="rId6" cstate="print"/>
              <a:stretch>
                <a:fillRect/>
              </a:stretch>
            </a:blipFill>
          </p:spPr>
          <p:txBody>
            <a:bodyPr wrap="square" lIns="0" tIns="0" rIns="0" bIns="0" rtlCol="0"/>
            <a:lstStyle/>
            <a:p>
              <a:endParaRPr/>
            </a:p>
          </p:txBody>
        </p:sp>
        <p:sp>
          <p:nvSpPr>
            <p:cNvPr id="12" name="object 12"/>
            <p:cNvSpPr/>
            <p:nvPr/>
          </p:nvSpPr>
          <p:spPr>
            <a:xfrm>
              <a:off x="7664195" y="2919984"/>
              <a:ext cx="899159" cy="1118615"/>
            </a:xfrm>
            <a:prstGeom prst="rect">
              <a:avLst/>
            </a:prstGeom>
            <a:blipFill>
              <a:blip r:embed="rId7" cstate="print"/>
              <a:stretch>
                <a:fillRect/>
              </a:stretch>
            </a:blipFill>
          </p:spPr>
          <p:txBody>
            <a:bodyPr wrap="square" lIns="0" tIns="0" rIns="0" bIns="0" rtlCol="0"/>
            <a:lstStyle/>
            <a:p>
              <a:endParaRPr/>
            </a:p>
          </p:txBody>
        </p:sp>
      </p:grpSp>
      <p:sp>
        <p:nvSpPr>
          <p:cNvPr id="13" name="object 13"/>
          <p:cNvSpPr txBox="1"/>
          <p:nvPr/>
        </p:nvSpPr>
        <p:spPr>
          <a:xfrm>
            <a:off x="2921635" y="1914905"/>
            <a:ext cx="2161540" cy="522605"/>
          </a:xfrm>
          <a:prstGeom prst="rect">
            <a:avLst/>
          </a:prstGeom>
        </p:spPr>
        <p:txBody>
          <a:bodyPr vert="horz" wrap="square" lIns="0" tIns="15875" rIns="0" bIns="0" rtlCol="0">
            <a:spAutoFit/>
          </a:bodyPr>
          <a:lstStyle/>
          <a:p>
            <a:pPr marL="12700">
              <a:lnSpc>
                <a:spcPct val="100000"/>
              </a:lnSpc>
              <a:spcBef>
                <a:spcPts val="125"/>
              </a:spcBef>
            </a:pPr>
            <a:r>
              <a:rPr lang="en-GB" sz="1100" b="1">
                <a:solidFill>
                  <a:srgbClr val="A6A6A6"/>
                </a:solidFill>
                <a:latin typeface="Verdana"/>
                <a:cs typeface="Verdana"/>
              </a:rPr>
              <a:t>II. </a:t>
            </a:r>
            <a:r>
              <a:rPr lang="en-GB" sz="900" b="1">
                <a:solidFill>
                  <a:srgbClr val="7E7E7E"/>
                </a:solidFill>
                <a:latin typeface="Verdana"/>
                <a:cs typeface="Verdana"/>
              </a:rPr>
              <a:t>Display the side menu</a:t>
            </a:r>
          </a:p>
          <a:p>
            <a:pPr marL="299085" marR="5080">
              <a:lnSpc>
                <a:spcPts val="1300"/>
              </a:lnSpc>
              <a:spcBef>
                <a:spcPts val="50"/>
              </a:spcBef>
            </a:pPr>
            <a:r>
              <a:rPr lang="en-GB" sz="900">
                <a:solidFill>
                  <a:srgbClr val="7E7E7E"/>
                </a:solidFill>
                <a:latin typeface="Verdana"/>
                <a:cs typeface="Verdana"/>
              </a:rPr>
              <a:t>by tapping on the icon in the top left corner.</a:t>
            </a:r>
          </a:p>
        </p:txBody>
      </p:sp>
      <p:sp>
        <p:nvSpPr>
          <p:cNvPr id="14" name="object 14"/>
          <p:cNvSpPr txBox="1"/>
          <p:nvPr/>
        </p:nvSpPr>
        <p:spPr>
          <a:xfrm>
            <a:off x="5789421" y="2868735"/>
            <a:ext cx="1737995" cy="688340"/>
          </a:xfrm>
          <a:prstGeom prst="rect">
            <a:avLst/>
          </a:prstGeom>
        </p:spPr>
        <p:txBody>
          <a:bodyPr vert="horz" wrap="square" lIns="0" tIns="16510" rIns="0" bIns="0" rtlCol="0">
            <a:spAutoFit/>
          </a:bodyPr>
          <a:lstStyle/>
          <a:p>
            <a:pPr marL="12700">
              <a:lnSpc>
                <a:spcPct val="100000"/>
              </a:lnSpc>
              <a:spcBef>
                <a:spcPts val="130"/>
              </a:spcBef>
            </a:pPr>
            <a:r>
              <a:rPr lang="en-GB" sz="1100" b="1" dirty="0">
                <a:solidFill>
                  <a:srgbClr val="A6A6A6"/>
                </a:solidFill>
                <a:latin typeface="Verdana"/>
                <a:cs typeface="Verdana"/>
              </a:rPr>
              <a:t>V. </a:t>
            </a:r>
            <a:r>
              <a:rPr lang="en-GB" sz="900" b="1" dirty="0">
                <a:solidFill>
                  <a:srgbClr val="7E7E7E"/>
                </a:solidFill>
                <a:latin typeface="Verdana"/>
                <a:cs typeface="Verdana"/>
              </a:rPr>
              <a:t>Fill in the “Account”</a:t>
            </a:r>
          </a:p>
          <a:p>
            <a:pPr marL="299085" marR="5080">
              <a:lnSpc>
                <a:spcPts val="1300"/>
              </a:lnSpc>
              <a:spcBef>
                <a:spcPts val="55"/>
              </a:spcBef>
            </a:pPr>
            <a:r>
              <a:rPr lang="en-GB" sz="900" dirty="0">
                <a:solidFill>
                  <a:srgbClr val="7E7E7E"/>
                </a:solidFill>
                <a:latin typeface="Verdana"/>
                <a:cs typeface="Verdana"/>
              </a:rPr>
              <a:t>field (for example:  “SL-ATR access”) and tap on the</a:t>
            </a:r>
            <a:r>
              <a:rPr lang="en-GB" sz="900" b="1" dirty="0">
                <a:solidFill>
                  <a:srgbClr val="7E7E7E"/>
                </a:solidFill>
                <a:latin typeface="Verdana"/>
                <a:cs typeface="Verdana"/>
              </a:rPr>
              <a:t> “Save” button</a:t>
            </a:r>
            <a:r>
              <a:rPr lang="en-GB" sz="900" dirty="0">
                <a:solidFill>
                  <a:srgbClr val="7E7E7E"/>
                </a:solidFill>
                <a:latin typeface="Verdana"/>
                <a:cs typeface="Verdana"/>
              </a:rPr>
              <a:t>.</a:t>
            </a:r>
          </a:p>
        </p:txBody>
      </p:sp>
      <p:sp>
        <p:nvSpPr>
          <p:cNvPr id="15" name="object 15"/>
          <p:cNvSpPr txBox="1"/>
          <p:nvPr/>
        </p:nvSpPr>
        <p:spPr>
          <a:xfrm>
            <a:off x="2921635" y="2597834"/>
            <a:ext cx="1520190" cy="1377950"/>
          </a:xfrm>
          <a:prstGeom prst="rect">
            <a:avLst/>
          </a:prstGeom>
        </p:spPr>
        <p:txBody>
          <a:bodyPr vert="horz" wrap="square" lIns="0" tIns="12700" rIns="0" bIns="0" rtlCol="0">
            <a:spAutoFit/>
          </a:bodyPr>
          <a:lstStyle/>
          <a:p>
            <a:pPr marL="299085" marR="5080" indent="-287020">
              <a:lnSpc>
                <a:spcPct val="119500"/>
              </a:lnSpc>
              <a:spcBef>
                <a:spcPts val="100"/>
              </a:spcBef>
            </a:pPr>
            <a:r>
              <a:rPr lang="en-GB" sz="1100" b="1">
                <a:solidFill>
                  <a:srgbClr val="A6A6A6"/>
                </a:solidFill>
                <a:latin typeface="Verdana"/>
                <a:cs typeface="Verdana"/>
              </a:rPr>
              <a:t>III. </a:t>
            </a:r>
            <a:r>
              <a:rPr lang="en-GB" sz="900" b="1">
                <a:solidFill>
                  <a:srgbClr val="7E7E7E"/>
                </a:solidFill>
                <a:latin typeface="Verdana"/>
                <a:cs typeface="Verdana"/>
              </a:rPr>
              <a:t>In the “Enrolled Authenticators” tab,</a:t>
            </a:r>
            <a:r>
              <a:rPr lang="en-GB" sz="900">
                <a:solidFill>
                  <a:srgbClr val="7E7E7E"/>
                </a:solidFill>
                <a:latin typeface="Verdana"/>
                <a:cs typeface="Verdana"/>
              </a:rPr>
              <a:t> tap the </a:t>
            </a:r>
            <a:r>
              <a:rPr lang="en-GB" sz="900" b="1">
                <a:solidFill>
                  <a:srgbClr val="7E7E7E"/>
                </a:solidFill>
                <a:latin typeface="Verdana"/>
                <a:cs typeface="Verdana"/>
              </a:rPr>
              <a:t>“+” icon </a:t>
            </a:r>
            <a:r>
              <a:rPr lang="en-GB" sz="900">
                <a:solidFill>
                  <a:srgbClr val="7E7E7E"/>
                </a:solidFill>
                <a:latin typeface="Verdana"/>
                <a:cs typeface="Verdana"/>
              </a:rPr>
              <a:t>in the bottom right corner to open the phone camera.</a:t>
            </a:r>
          </a:p>
        </p:txBody>
      </p:sp>
      <p:sp>
        <p:nvSpPr>
          <p:cNvPr id="16" name="object 16"/>
          <p:cNvSpPr txBox="1"/>
          <p:nvPr/>
        </p:nvSpPr>
        <p:spPr>
          <a:xfrm>
            <a:off x="5786120" y="1933370"/>
            <a:ext cx="1663700" cy="882015"/>
          </a:xfrm>
          <a:prstGeom prst="rect">
            <a:avLst/>
          </a:prstGeom>
        </p:spPr>
        <p:txBody>
          <a:bodyPr vert="horz" wrap="square" lIns="0" tIns="13335" rIns="0" bIns="0" rtlCol="0">
            <a:spAutoFit/>
          </a:bodyPr>
          <a:lstStyle/>
          <a:p>
            <a:pPr marL="299085" marR="5080" indent="-287020">
              <a:lnSpc>
                <a:spcPct val="118800"/>
              </a:lnSpc>
              <a:spcBef>
                <a:spcPts val="105"/>
              </a:spcBef>
            </a:pPr>
            <a:r>
              <a:rPr lang="en-GB" sz="1100" b="1">
                <a:solidFill>
                  <a:srgbClr val="A6A6A6"/>
                </a:solidFill>
                <a:latin typeface="Verdana"/>
                <a:cs typeface="Verdana"/>
              </a:rPr>
              <a:t>IV. </a:t>
            </a:r>
            <a:r>
              <a:rPr lang="en-GB" sz="900" b="1">
                <a:solidFill>
                  <a:srgbClr val="7E7E7E"/>
                </a:solidFill>
                <a:latin typeface="Verdana"/>
                <a:cs typeface="Verdana"/>
              </a:rPr>
              <a:t>Frame the QR code with the camera of your mobile phone </a:t>
            </a:r>
            <a:r>
              <a:rPr lang="en-GB" sz="900">
                <a:solidFill>
                  <a:srgbClr val="7E7E7E"/>
                </a:solidFill>
                <a:latin typeface="Verdana"/>
                <a:cs typeface="Verdana"/>
              </a:rPr>
              <a:t>until a green box appears.</a:t>
            </a:r>
          </a:p>
        </p:txBody>
      </p:sp>
      <p:sp>
        <p:nvSpPr>
          <p:cNvPr id="17" name="object 17"/>
          <p:cNvSpPr txBox="1"/>
          <p:nvPr/>
        </p:nvSpPr>
        <p:spPr>
          <a:xfrm>
            <a:off x="741680" y="1914905"/>
            <a:ext cx="1578610" cy="522605"/>
          </a:xfrm>
          <a:prstGeom prst="rect">
            <a:avLst/>
          </a:prstGeom>
        </p:spPr>
        <p:txBody>
          <a:bodyPr vert="horz" wrap="square" lIns="0" tIns="15875" rIns="0" bIns="0" rtlCol="0">
            <a:spAutoFit/>
          </a:bodyPr>
          <a:lstStyle/>
          <a:p>
            <a:pPr marL="12700">
              <a:lnSpc>
                <a:spcPct val="100000"/>
              </a:lnSpc>
              <a:spcBef>
                <a:spcPts val="125"/>
              </a:spcBef>
              <a:tabLst>
                <a:tab pos="299085" algn="l"/>
              </a:tabLst>
            </a:pPr>
            <a:r>
              <a:rPr lang="en-GB" sz="1100" b="1">
                <a:solidFill>
                  <a:srgbClr val="A6A6A6"/>
                </a:solidFill>
                <a:latin typeface="Verdana"/>
                <a:cs typeface="Verdana"/>
              </a:rPr>
              <a:t>I.	</a:t>
            </a:r>
            <a:r>
              <a:rPr lang="en-GB" sz="900" b="1">
                <a:solidFill>
                  <a:srgbClr val="7E7E7E"/>
                </a:solidFill>
                <a:latin typeface="Verdana"/>
                <a:cs typeface="Verdana"/>
              </a:rPr>
              <a:t>Unlock the</a:t>
            </a:r>
          </a:p>
          <a:p>
            <a:pPr marL="299085" marR="5080">
              <a:lnSpc>
                <a:spcPts val="1300"/>
              </a:lnSpc>
              <a:spcBef>
                <a:spcPts val="50"/>
              </a:spcBef>
            </a:pPr>
            <a:r>
              <a:rPr lang="en-GB" sz="900" b="1">
                <a:solidFill>
                  <a:srgbClr val="7E7E7E"/>
                </a:solidFill>
                <a:latin typeface="Verdana"/>
                <a:cs typeface="Verdana"/>
              </a:rPr>
              <a:t>app </a:t>
            </a:r>
            <a:r>
              <a:rPr lang="en-GB" sz="900">
                <a:solidFill>
                  <a:srgbClr val="7E7E7E"/>
                </a:solidFill>
                <a:latin typeface="Verdana"/>
                <a:cs typeface="Verdana"/>
              </a:rPr>
              <a:t>using the 6-digit PIN number.</a:t>
            </a:r>
          </a:p>
        </p:txBody>
      </p:sp>
      <p:grpSp>
        <p:nvGrpSpPr>
          <p:cNvPr id="18" name="object 18"/>
          <p:cNvGrpSpPr/>
          <p:nvPr/>
        </p:nvGrpSpPr>
        <p:grpSpPr>
          <a:xfrm>
            <a:off x="2694432" y="1761744"/>
            <a:ext cx="2917190" cy="2494915"/>
            <a:chOff x="2694432" y="1761744"/>
            <a:chExt cx="2917190" cy="2494915"/>
          </a:xfrm>
        </p:grpSpPr>
        <p:sp>
          <p:nvSpPr>
            <p:cNvPr id="19" name="object 19"/>
            <p:cNvSpPr/>
            <p:nvPr/>
          </p:nvSpPr>
          <p:spPr>
            <a:xfrm>
              <a:off x="5007864" y="3843527"/>
              <a:ext cx="603503" cy="377952"/>
            </a:xfrm>
            <a:prstGeom prst="rect">
              <a:avLst/>
            </a:prstGeom>
            <a:blipFill>
              <a:blip r:embed="rId8" cstate="print"/>
              <a:stretch>
                <a:fillRect/>
              </a:stretch>
            </a:blipFill>
          </p:spPr>
          <p:txBody>
            <a:bodyPr wrap="square" lIns="0" tIns="0" rIns="0" bIns="0" rtlCol="0"/>
            <a:lstStyle/>
            <a:p>
              <a:endParaRPr/>
            </a:p>
          </p:txBody>
        </p:sp>
        <p:sp>
          <p:nvSpPr>
            <p:cNvPr id="20" name="object 20"/>
            <p:cNvSpPr/>
            <p:nvPr/>
          </p:nvSpPr>
          <p:spPr>
            <a:xfrm>
              <a:off x="2694432" y="1761744"/>
              <a:ext cx="2901696" cy="2494787"/>
            </a:xfrm>
            <a:prstGeom prst="rect">
              <a:avLst/>
            </a:prstGeom>
            <a:blipFill>
              <a:blip r:embed="rId9" cstate="print"/>
              <a:stretch>
                <a:fillRect/>
              </a:stretch>
            </a:blipFill>
          </p:spPr>
          <p:txBody>
            <a:bodyPr wrap="square" lIns="0" tIns="0" rIns="0" bIns="0" rtlCol="0"/>
            <a:lstStyle/>
            <a:p>
              <a:endParaRPr/>
            </a:p>
          </p:txBody>
        </p:sp>
        <p:sp>
          <p:nvSpPr>
            <p:cNvPr id="21" name="object 21"/>
            <p:cNvSpPr/>
            <p:nvPr/>
          </p:nvSpPr>
          <p:spPr>
            <a:xfrm>
              <a:off x="2741676" y="1786128"/>
              <a:ext cx="2811780" cy="2405380"/>
            </a:xfrm>
            <a:custGeom>
              <a:avLst/>
              <a:gdLst/>
              <a:ahLst/>
              <a:cxnLst/>
              <a:rect l="l" t="t" r="r" b="b"/>
              <a:pathLst>
                <a:path w="2811779" h="2405379">
                  <a:moveTo>
                    <a:pt x="0" y="400812"/>
                  </a:moveTo>
                  <a:lnTo>
                    <a:pt x="2696" y="354069"/>
                  </a:lnTo>
                  <a:lnTo>
                    <a:pt x="10585" y="308909"/>
                  </a:lnTo>
                  <a:lnTo>
                    <a:pt x="23366" y="265635"/>
                  </a:lnTo>
                  <a:lnTo>
                    <a:pt x="40739" y="224545"/>
                  </a:lnTo>
                  <a:lnTo>
                    <a:pt x="62401" y="185942"/>
                  </a:lnTo>
                  <a:lnTo>
                    <a:pt x="88054" y="150125"/>
                  </a:lnTo>
                  <a:lnTo>
                    <a:pt x="117395" y="117395"/>
                  </a:lnTo>
                  <a:lnTo>
                    <a:pt x="150125" y="88054"/>
                  </a:lnTo>
                  <a:lnTo>
                    <a:pt x="185942" y="62401"/>
                  </a:lnTo>
                  <a:lnTo>
                    <a:pt x="224545" y="40739"/>
                  </a:lnTo>
                  <a:lnTo>
                    <a:pt x="265635" y="23366"/>
                  </a:lnTo>
                  <a:lnTo>
                    <a:pt x="308909" y="10585"/>
                  </a:lnTo>
                  <a:lnTo>
                    <a:pt x="354069" y="2696"/>
                  </a:lnTo>
                  <a:lnTo>
                    <a:pt x="400812" y="0"/>
                  </a:lnTo>
                  <a:lnTo>
                    <a:pt x="2410968" y="0"/>
                  </a:lnTo>
                  <a:lnTo>
                    <a:pt x="2457710" y="2696"/>
                  </a:lnTo>
                  <a:lnTo>
                    <a:pt x="2502870" y="10585"/>
                  </a:lnTo>
                  <a:lnTo>
                    <a:pt x="2546144" y="23366"/>
                  </a:lnTo>
                  <a:lnTo>
                    <a:pt x="2587234" y="40739"/>
                  </a:lnTo>
                  <a:lnTo>
                    <a:pt x="2625837" y="62401"/>
                  </a:lnTo>
                  <a:lnTo>
                    <a:pt x="2661654" y="88054"/>
                  </a:lnTo>
                  <a:lnTo>
                    <a:pt x="2694384" y="117395"/>
                  </a:lnTo>
                  <a:lnTo>
                    <a:pt x="2723725" y="150125"/>
                  </a:lnTo>
                  <a:lnTo>
                    <a:pt x="2749378" y="185942"/>
                  </a:lnTo>
                  <a:lnTo>
                    <a:pt x="2771040" y="224545"/>
                  </a:lnTo>
                  <a:lnTo>
                    <a:pt x="2788413" y="265635"/>
                  </a:lnTo>
                  <a:lnTo>
                    <a:pt x="2801194" y="308909"/>
                  </a:lnTo>
                  <a:lnTo>
                    <a:pt x="2809083" y="354069"/>
                  </a:lnTo>
                  <a:lnTo>
                    <a:pt x="2811779" y="400812"/>
                  </a:lnTo>
                  <a:lnTo>
                    <a:pt x="2811779" y="2004060"/>
                  </a:lnTo>
                  <a:lnTo>
                    <a:pt x="2809083" y="2050802"/>
                  </a:lnTo>
                  <a:lnTo>
                    <a:pt x="2801194" y="2095962"/>
                  </a:lnTo>
                  <a:lnTo>
                    <a:pt x="2788413" y="2139236"/>
                  </a:lnTo>
                  <a:lnTo>
                    <a:pt x="2771040" y="2180326"/>
                  </a:lnTo>
                  <a:lnTo>
                    <a:pt x="2749378" y="2218929"/>
                  </a:lnTo>
                  <a:lnTo>
                    <a:pt x="2723725" y="2254746"/>
                  </a:lnTo>
                  <a:lnTo>
                    <a:pt x="2694384" y="2287476"/>
                  </a:lnTo>
                  <a:lnTo>
                    <a:pt x="2661654" y="2316817"/>
                  </a:lnTo>
                  <a:lnTo>
                    <a:pt x="2625837" y="2342470"/>
                  </a:lnTo>
                  <a:lnTo>
                    <a:pt x="2587234" y="2364132"/>
                  </a:lnTo>
                  <a:lnTo>
                    <a:pt x="2546144" y="2381505"/>
                  </a:lnTo>
                  <a:lnTo>
                    <a:pt x="2502870" y="2394286"/>
                  </a:lnTo>
                  <a:lnTo>
                    <a:pt x="2457710" y="2402175"/>
                  </a:lnTo>
                  <a:lnTo>
                    <a:pt x="2410968" y="2404872"/>
                  </a:lnTo>
                  <a:lnTo>
                    <a:pt x="400812" y="2404872"/>
                  </a:lnTo>
                  <a:lnTo>
                    <a:pt x="354069" y="2402175"/>
                  </a:lnTo>
                  <a:lnTo>
                    <a:pt x="308909" y="2394286"/>
                  </a:lnTo>
                  <a:lnTo>
                    <a:pt x="265635" y="2381505"/>
                  </a:lnTo>
                  <a:lnTo>
                    <a:pt x="224545" y="2364132"/>
                  </a:lnTo>
                  <a:lnTo>
                    <a:pt x="185942" y="2342470"/>
                  </a:lnTo>
                  <a:lnTo>
                    <a:pt x="150125" y="2316817"/>
                  </a:lnTo>
                  <a:lnTo>
                    <a:pt x="117395" y="2287476"/>
                  </a:lnTo>
                  <a:lnTo>
                    <a:pt x="88054" y="2254746"/>
                  </a:lnTo>
                  <a:lnTo>
                    <a:pt x="62401" y="2218929"/>
                  </a:lnTo>
                  <a:lnTo>
                    <a:pt x="40739" y="2180326"/>
                  </a:lnTo>
                  <a:lnTo>
                    <a:pt x="23366" y="2139236"/>
                  </a:lnTo>
                  <a:lnTo>
                    <a:pt x="10585" y="2095962"/>
                  </a:lnTo>
                  <a:lnTo>
                    <a:pt x="2696" y="2050802"/>
                  </a:lnTo>
                  <a:lnTo>
                    <a:pt x="0" y="2004060"/>
                  </a:lnTo>
                  <a:lnTo>
                    <a:pt x="0" y="400812"/>
                  </a:lnTo>
                  <a:close/>
                </a:path>
              </a:pathLst>
            </a:custGeom>
            <a:ln w="9144">
              <a:solidFill>
                <a:srgbClr val="497DBA"/>
              </a:solidFill>
            </a:ln>
          </p:spPr>
          <p:txBody>
            <a:bodyPr wrap="square" lIns="0" tIns="0" rIns="0" bIns="0" rtlCol="0"/>
            <a:lstStyle/>
            <a:p>
              <a:endParaRPr/>
            </a:p>
          </p:txBody>
        </p:sp>
      </p:grpSp>
      <p:grpSp>
        <p:nvGrpSpPr>
          <p:cNvPr id="22" name="object 22"/>
          <p:cNvGrpSpPr/>
          <p:nvPr/>
        </p:nvGrpSpPr>
        <p:grpSpPr>
          <a:xfrm>
            <a:off x="5664709" y="1770882"/>
            <a:ext cx="3098291" cy="2494787"/>
            <a:chOff x="5664709" y="1770882"/>
            <a:chExt cx="3098291" cy="2494787"/>
          </a:xfrm>
        </p:grpSpPr>
        <p:sp>
          <p:nvSpPr>
            <p:cNvPr id="23" name="object 23"/>
            <p:cNvSpPr/>
            <p:nvPr/>
          </p:nvSpPr>
          <p:spPr>
            <a:xfrm>
              <a:off x="7851647" y="3814572"/>
              <a:ext cx="603503" cy="376428"/>
            </a:xfrm>
            <a:prstGeom prst="rect">
              <a:avLst/>
            </a:prstGeom>
            <a:blipFill>
              <a:blip r:embed="rId10" cstate="print"/>
              <a:stretch>
                <a:fillRect/>
              </a:stretch>
            </a:blipFill>
          </p:spPr>
          <p:txBody>
            <a:bodyPr wrap="square" lIns="0" tIns="0" rIns="0" bIns="0" rtlCol="0"/>
            <a:lstStyle/>
            <a:p>
              <a:endParaRPr/>
            </a:p>
          </p:txBody>
        </p:sp>
        <p:sp>
          <p:nvSpPr>
            <p:cNvPr id="24" name="object 24"/>
            <p:cNvSpPr/>
            <p:nvPr/>
          </p:nvSpPr>
          <p:spPr>
            <a:xfrm>
              <a:off x="5664709" y="1770882"/>
              <a:ext cx="3098291" cy="2494787"/>
            </a:xfrm>
            <a:prstGeom prst="rect">
              <a:avLst/>
            </a:prstGeom>
            <a:blipFill>
              <a:blip r:embed="rId11" cstate="print"/>
              <a:stretch>
                <a:fillRect/>
              </a:stretch>
            </a:blipFill>
          </p:spPr>
          <p:txBody>
            <a:bodyPr wrap="square" lIns="0" tIns="0" rIns="0" bIns="0" rtlCol="0"/>
            <a:lstStyle/>
            <a:p>
              <a:endParaRPr dirty="0"/>
            </a:p>
          </p:txBody>
        </p:sp>
        <p:sp>
          <p:nvSpPr>
            <p:cNvPr id="25" name="object 25"/>
            <p:cNvSpPr/>
            <p:nvPr/>
          </p:nvSpPr>
          <p:spPr>
            <a:xfrm>
              <a:off x="5708903" y="1786128"/>
              <a:ext cx="3008630" cy="2405380"/>
            </a:xfrm>
            <a:custGeom>
              <a:avLst/>
              <a:gdLst/>
              <a:ahLst/>
              <a:cxnLst/>
              <a:rect l="l" t="t" r="r" b="b"/>
              <a:pathLst>
                <a:path w="3008629" h="2405379">
                  <a:moveTo>
                    <a:pt x="0" y="400812"/>
                  </a:moveTo>
                  <a:lnTo>
                    <a:pt x="2696" y="354069"/>
                  </a:lnTo>
                  <a:lnTo>
                    <a:pt x="10585" y="308909"/>
                  </a:lnTo>
                  <a:lnTo>
                    <a:pt x="23366" y="265635"/>
                  </a:lnTo>
                  <a:lnTo>
                    <a:pt x="40739" y="224545"/>
                  </a:lnTo>
                  <a:lnTo>
                    <a:pt x="62401" y="185942"/>
                  </a:lnTo>
                  <a:lnTo>
                    <a:pt x="88054" y="150125"/>
                  </a:lnTo>
                  <a:lnTo>
                    <a:pt x="117395" y="117395"/>
                  </a:lnTo>
                  <a:lnTo>
                    <a:pt x="150125" y="88054"/>
                  </a:lnTo>
                  <a:lnTo>
                    <a:pt x="185942" y="62401"/>
                  </a:lnTo>
                  <a:lnTo>
                    <a:pt x="224545" y="40739"/>
                  </a:lnTo>
                  <a:lnTo>
                    <a:pt x="265635" y="23366"/>
                  </a:lnTo>
                  <a:lnTo>
                    <a:pt x="308909" y="10585"/>
                  </a:lnTo>
                  <a:lnTo>
                    <a:pt x="354069" y="2696"/>
                  </a:lnTo>
                  <a:lnTo>
                    <a:pt x="400812" y="0"/>
                  </a:lnTo>
                  <a:lnTo>
                    <a:pt x="2607564" y="0"/>
                  </a:lnTo>
                  <a:lnTo>
                    <a:pt x="2654306" y="2696"/>
                  </a:lnTo>
                  <a:lnTo>
                    <a:pt x="2699466" y="10585"/>
                  </a:lnTo>
                  <a:lnTo>
                    <a:pt x="2742740" y="23366"/>
                  </a:lnTo>
                  <a:lnTo>
                    <a:pt x="2783830" y="40739"/>
                  </a:lnTo>
                  <a:lnTo>
                    <a:pt x="2822433" y="62401"/>
                  </a:lnTo>
                  <a:lnTo>
                    <a:pt x="2858250" y="88054"/>
                  </a:lnTo>
                  <a:lnTo>
                    <a:pt x="2890980" y="117395"/>
                  </a:lnTo>
                  <a:lnTo>
                    <a:pt x="2920321" y="150125"/>
                  </a:lnTo>
                  <a:lnTo>
                    <a:pt x="2945974" y="185942"/>
                  </a:lnTo>
                  <a:lnTo>
                    <a:pt x="2967636" y="224545"/>
                  </a:lnTo>
                  <a:lnTo>
                    <a:pt x="2985009" y="265635"/>
                  </a:lnTo>
                  <a:lnTo>
                    <a:pt x="2997790" y="308909"/>
                  </a:lnTo>
                  <a:lnTo>
                    <a:pt x="3005679" y="354069"/>
                  </a:lnTo>
                  <a:lnTo>
                    <a:pt x="3008376" y="400812"/>
                  </a:lnTo>
                  <a:lnTo>
                    <a:pt x="3008376" y="2004060"/>
                  </a:lnTo>
                  <a:lnTo>
                    <a:pt x="3005679" y="2050802"/>
                  </a:lnTo>
                  <a:lnTo>
                    <a:pt x="2997790" y="2095962"/>
                  </a:lnTo>
                  <a:lnTo>
                    <a:pt x="2985009" y="2139236"/>
                  </a:lnTo>
                  <a:lnTo>
                    <a:pt x="2967636" y="2180326"/>
                  </a:lnTo>
                  <a:lnTo>
                    <a:pt x="2945974" y="2218929"/>
                  </a:lnTo>
                  <a:lnTo>
                    <a:pt x="2920321" y="2254746"/>
                  </a:lnTo>
                  <a:lnTo>
                    <a:pt x="2890980" y="2287476"/>
                  </a:lnTo>
                  <a:lnTo>
                    <a:pt x="2858250" y="2316817"/>
                  </a:lnTo>
                  <a:lnTo>
                    <a:pt x="2822433" y="2342470"/>
                  </a:lnTo>
                  <a:lnTo>
                    <a:pt x="2783830" y="2364132"/>
                  </a:lnTo>
                  <a:lnTo>
                    <a:pt x="2742740" y="2381505"/>
                  </a:lnTo>
                  <a:lnTo>
                    <a:pt x="2699466" y="2394286"/>
                  </a:lnTo>
                  <a:lnTo>
                    <a:pt x="2654306" y="2402175"/>
                  </a:lnTo>
                  <a:lnTo>
                    <a:pt x="2607564" y="2404872"/>
                  </a:lnTo>
                  <a:lnTo>
                    <a:pt x="400812" y="2404872"/>
                  </a:lnTo>
                  <a:lnTo>
                    <a:pt x="354069" y="2402175"/>
                  </a:lnTo>
                  <a:lnTo>
                    <a:pt x="308909" y="2394286"/>
                  </a:lnTo>
                  <a:lnTo>
                    <a:pt x="265635" y="2381505"/>
                  </a:lnTo>
                  <a:lnTo>
                    <a:pt x="224545" y="2364132"/>
                  </a:lnTo>
                  <a:lnTo>
                    <a:pt x="185942" y="2342470"/>
                  </a:lnTo>
                  <a:lnTo>
                    <a:pt x="150125" y="2316817"/>
                  </a:lnTo>
                  <a:lnTo>
                    <a:pt x="117395" y="2287476"/>
                  </a:lnTo>
                  <a:lnTo>
                    <a:pt x="88054" y="2254746"/>
                  </a:lnTo>
                  <a:lnTo>
                    <a:pt x="62401" y="2218929"/>
                  </a:lnTo>
                  <a:lnTo>
                    <a:pt x="40739" y="2180326"/>
                  </a:lnTo>
                  <a:lnTo>
                    <a:pt x="23366" y="2139236"/>
                  </a:lnTo>
                  <a:lnTo>
                    <a:pt x="10585" y="2095962"/>
                  </a:lnTo>
                  <a:lnTo>
                    <a:pt x="2696" y="2050802"/>
                  </a:lnTo>
                  <a:lnTo>
                    <a:pt x="0" y="2004060"/>
                  </a:lnTo>
                  <a:lnTo>
                    <a:pt x="0" y="400812"/>
                  </a:lnTo>
                  <a:close/>
                </a:path>
              </a:pathLst>
            </a:custGeom>
            <a:ln w="9144">
              <a:solidFill>
                <a:srgbClr val="497DBA"/>
              </a:solidFill>
            </a:ln>
          </p:spPr>
          <p:txBody>
            <a:bodyPr wrap="square" lIns="0" tIns="0" rIns="0" bIns="0" rtlCol="0"/>
            <a:lstStyle/>
            <a:p>
              <a:endParaRPr/>
            </a:p>
          </p:txBody>
        </p:sp>
      </p:grpSp>
      <p:grpSp>
        <p:nvGrpSpPr>
          <p:cNvPr id="26" name="object 26"/>
          <p:cNvGrpSpPr/>
          <p:nvPr/>
        </p:nvGrpSpPr>
        <p:grpSpPr>
          <a:xfrm>
            <a:off x="661416" y="897000"/>
            <a:ext cx="734695" cy="695960"/>
            <a:chOff x="661416" y="897000"/>
            <a:chExt cx="734695" cy="695960"/>
          </a:xfrm>
        </p:grpSpPr>
        <p:sp>
          <p:nvSpPr>
            <p:cNvPr id="27" name="object 27"/>
            <p:cNvSpPr/>
            <p:nvPr/>
          </p:nvSpPr>
          <p:spPr>
            <a:xfrm>
              <a:off x="661416" y="897000"/>
              <a:ext cx="734428" cy="695706"/>
            </a:xfrm>
            <a:prstGeom prst="rect">
              <a:avLst/>
            </a:prstGeom>
            <a:blipFill>
              <a:blip r:embed="rId12" cstate="print"/>
              <a:stretch>
                <a:fillRect/>
              </a:stretch>
            </a:blipFill>
          </p:spPr>
          <p:txBody>
            <a:bodyPr wrap="square" lIns="0" tIns="0" rIns="0" bIns="0" rtlCol="0"/>
            <a:lstStyle/>
            <a:p>
              <a:endParaRPr/>
            </a:p>
          </p:txBody>
        </p:sp>
        <p:sp>
          <p:nvSpPr>
            <p:cNvPr id="28" name="object 28"/>
            <p:cNvSpPr/>
            <p:nvPr/>
          </p:nvSpPr>
          <p:spPr>
            <a:xfrm>
              <a:off x="862584" y="1071372"/>
              <a:ext cx="345947" cy="333755"/>
            </a:xfrm>
            <a:prstGeom prst="rect">
              <a:avLst/>
            </a:prstGeom>
            <a:blipFill>
              <a:blip r:embed="rId13" cstate="print"/>
              <a:stretch>
                <a:fillRect/>
              </a:stretch>
            </a:blipFill>
          </p:spPr>
          <p:txBody>
            <a:bodyPr wrap="square" lIns="0" tIns="0" rIns="0" bIns="0" rtlCol="0"/>
            <a:lstStyle/>
            <a:p>
              <a:endParaRPr/>
            </a:p>
          </p:txBody>
        </p:sp>
        <p:sp>
          <p:nvSpPr>
            <p:cNvPr id="29" name="object 29"/>
            <p:cNvSpPr/>
            <p:nvPr/>
          </p:nvSpPr>
          <p:spPr>
            <a:xfrm>
              <a:off x="858012" y="1066800"/>
              <a:ext cx="355600" cy="342900"/>
            </a:xfrm>
            <a:custGeom>
              <a:avLst/>
              <a:gdLst/>
              <a:ahLst/>
              <a:cxnLst/>
              <a:rect l="l" t="t" r="r" b="b"/>
              <a:pathLst>
                <a:path w="355600" h="342900">
                  <a:moveTo>
                    <a:pt x="0" y="342900"/>
                  </a:moveTo>
                  <a:lnTo>
                    <a:pt x="355092" y="342900"/>
                  </a:lnTo>
                  <a:lnTo>
                    <a:pt x="355092" y="0"/>
                  </a:lnTo>
                  <a:lnTo>
                    <a:pt x="0" y="0"/>
                  </a:lnTo>
                  <a:lnTo>
                    <a:pt x="0" y="342900"/>
                  </a:lnTo>
                  <a:close/>
                </a:path>
              </a:pathLst>
            </a:custGeom>
            <a:ln w="9144">
              <a:solidFill>
                <a:srgbClr val="1F487C"/>
              </a:solidFill>
            </a:ln>
          </p:spPr>
          <p:txBody>
            <a:bodyPr wrap="square" lIns="0" tIns="0" rIns="0" bIns="0" rtlCol="0"/>
            <a:lstStyle/>
            <a:p>
              <a:endParaRPr/>
            </a:p>
          </p:txBody>
        </p:sp>
      </p:grpSp>
      <p:sp>
        <p:nvSpPr>
          <p:cNvPr id="30" name="object 30"/>
          <p:cNvSpPr txBox="1"/>
          <p:nvPr/>
        </p:nvSpPr>
        <p:spPr>
          <a:xfrm>
            <a:off x="556666" y="542671"/>
            <a:ext cx="6587490" cy="1026160"/>
          </a:xfrm>
          <a:prstGeom prst="rect">
            <a:avLst/>
          </a:prstGeom>
        </p:spPr>
        <p:txBody>
          <a:bodyPr vert="horz" wrap="square" lIns="0" tIns="0" rIns="0" bIns="0" rtlCol="0">
            <a:spAutoFit/>
          </a:bodyPr>
          <a:lstStyle/>
          <a:p>
            <a:pPr marL="50800">
              <a:lnSpc>
                <a:spcPts val="1345"/>
              </a:lnSpc>
              <a:tabLst>
                <a:tab pos="393065" algn="l"/>
              </a:tabLst>
            </a:pPr>
            <a:r>
              <a:rPr lang="en-GB" sz="1250" b="1">
                <a:solidFill>
                  <a:srgbClr val="A6A6A6"/>
                </a:solidFill>
                <a:latin typeface="Verdana"/>
                <a:cs typeface="Verdana"/>
              </a:rPr>
              <a:t>2.	</a:t>
            </a:r>
            <a:r>
              <a:rPr lang="en-GB" sz="1000" b="1">
                <a:solidFill>
                  <a:srgbClr val="9CB700"/>
                </a:solidFill>
                <a:latin typeface="Verdana"/>
                <a:cs typeface="Verdana"/>
              </a:rPr>
              <a:t>Mobile phone registration from PC or Tablet (continued)</a:t>
            </a:r>
          </a:p>
          <a:p>
            <a:pPr>
              <a:lnSpc>
                <a:spcPct val="100000"/>
              </a:lnSpc>
            </a:pPr>
            <a:endParaRPr sz="1500">
              <a:latin typeface="Verdana"/>
              <a:cs typeface="Verdana"/>
            </a:endParaRPr>
          </a:p>
          <a:p>
            <a:pPr marL="1078865">
              <a:lnSpc>
                <a:spcPct val="100000"/>
              </a:lnSpc>
              <a:spcBef>
                <a:spcPts val="1090"/>
              </a:spcBef>
            </a:pPr>
            <a:r>
              <a:rPr lang="en-GB" sz="1000">
                <a:solidFill>
                  <a:srgbClr val="7E7E7E"/>
                </a:solidFill>
                <a:latin typeface="Verdana"/>
                <a:cs typeface="Verdana"/>
              </a:rPr>
              <a:t>7. From </a:t>
            </a:r>
            <a:r>
              <a:rPr lang="en-GB" sz="1000" b="1">
                <a:solidFill>
                  <a:srgbClr val="7E7E7E"/>
                </a:solidFill>
                <a:latin typeface="Verdana"/>
                <a:cs typeface="Verdana"/>
              </a:rPr>
              <a:t>the NetIQ Advanced Authentication app, scan the QR code</a:t>
            </a:r>
          </a:p>
          <a:p>
            <a:pPr marL="1078865">
              <a:lnSpc>
                <a:spcPct val="100000"/>
              </a:lnSpc>
              <a:spcBef>
                <a:spcPts val="110"/>
              </a:spcBef>
            </a:pPr>
            <a:r>
              <a:rPr lang="en-GB" sz="1000">
                <a:solidFill>
                  <a:srgbClr val="7E7E7E"/>
                </a:solidFill>
                <a:latin typeface="Verdana"/>
                <a:cs typeface="Verdana"/>
              </a:rPr>
              <a:t>Follow these steps:</a:t>
            </a:r>
          </a:p>
          <a:p>
            <a:pPr marL="12700">
              <a:lnSpc>
                <a:spcPct val="100000"/>
              </a:lnSpc>
              <a:spcBef>
                <a:spcPts val="245"/>
              </a:spcBef>
            </a:pPr>
            <a:r>
              <a:rPr lang="en-GB" sz="800" i="1">
                <a:solidFill>
                  <a:srgbClr val="1F487C"/>
                </a:solidFill>
                <a:latin typeface="Verdana"/>
                <a:cs typeface="Verdana"/>
              </a:rPr>
              <a:t>From mobile</a:t>
            </a:r>
          </a:p>
        </p:txBody>
      </p:sp>
      <p:grpSp>
        <p:nvGrpSpPr>
          <p:cNvPr id="31" name="object 31"/>
          <p:cNvGrpSpPr/>
          <p:nvPr/>
        </p:nvGrpSpPr>
        <p:grpSpPr>
          <a:xfrm>
            <a:off x="1883664" y="2351519"/>
            <a:ext cx="486409" cy="451484"/>
            <a:chOff x="1883664" y="2351519"/>
            <a:chExt cx="486409" cy="451484"/>
          </a:xfrm>
        </p:grpSpPr>
        <p:sp>
          <p:nvSpPr>
            <p:cNvPr id="32" name="object 32"/>
            <p:cNvSpPr/>
            <p:nvPr/>
          </p:nvSpPr>
          <p:spPr>
            <a:xfrm>
              <a:off x="1883664" y="2351519"/>
              <a:ext cx="486181" cy="451116"/>
            </a:xfrm>
            <a:prstGeom prst="rect">
              <a:avLst/>
            </a:prstGeom>
            <a:blipFill>
              <a:blip r:embed="rId14" cstate="print"/>
              <a:stretch>
                <a:fillRect/>
              </a:stretch>
            </a:blipFill>
          </p:spPr>
          <p:txBody>
            <a:bodyPr wrap="square" lIns="0" tIns="0" rIns="0" bIns="0" rtlCol="0"/>
            <a:lstStyle/>
            <a:p>
              <a:endParaRPr/>
            </a:p>
          </p:txBody>
        </p:sp>
        <p:sp>
          <p:nvSpPr>
            <p:cNvPr id="33" name="object 33"/>
            <p:cNvSpPr/>
            <p:nvPr/>
          </p:nvSpPr>
          <p:spPr>
            <a:xfrm>
              <a:off x="1930908" y="2375915"/>
              <a:ext cx="396240" cy="361315"/>
            </a:xfrm>
            <a:custGeom>
              <a:avLst/>
              <a:gdLst/>
              <a:ahLst/>
              <a:cxnLst/>
              <a:rect l="l" t="t" r="r" b="b"/>
              <a:pathLst>
                <a:path w="396239" h="361314">
                  <a:moveTo>
                    <a:pt x="336042" y="0"/>
                  </a:moveTo>
                  <a:lnTo>
                    <a:pt x="60198" y="0"/>
                  </a:lnTo>
                  <a:lnTo>
                    <a:pt x="36754" y="4726"/>
                  </a:lnTo>
                  <a:lnTo>
                    <a:pt x="17621" y="17621"/>
                  </a:lnTo>
                  <a:lnTo>
                    <a:pt x="4726" y="36754"/>
                  </a:lnTo>
                  <a:lnTo>
                    <a:pt x="0" y="60197"/>
                  </a:lnTo>
                  <a:lnTo>
                    <a:pt x="0" y="300989"/>
                  </a:lnTo>
                  <a:lnTo>
                    <a:pt x="4726" y="324433"/>
                  </a:lnTo>
                  <a:lnTo>
                    <a:pt x="17621" y="343566"/>
                  </a:lnTo>
                  <a:lnTo>
                    <a:pt x="36754" y="356461"/>
                  </a:lnTo>
                  <a:lnTo>
                    <a:pt x="60198" y="361188"/>
                  </a:lnTo>
                  <a:lnTo>
                    <a:pt x="336042" y="361188"/>
                  </a:lnTo>
                  <a:lnTo>
                    <a:pt x="359485" y="356461"/>
                  </a:lnTo>
                  <a:lnTo>
                    <a:pt x="378618" y="343566"/>
                  </a:lnTo>
                  <a:lnTo>
                    <a:pt x="391513" y="324433"/>
                  </a:lnTo>
                  <a:lnTo>
                    <a:pt x="396240" y="300989"/>
                  </a:lnTo>
                  <a:lnTo>
                    <a:pt x="396240" y="60197"/>
                  </a:lnTo>
                  <a:lnTo>
                    <a:pt x="391513" y="36754"/>
                  </a:lnTo>
                  <a:lnTo>
                    <a:pt x="378618" y="17621"/>
                  </a:lnTo>
                  <a:lnTo>
                    <a:pt x="359485" y="4726"/>
                  </a:lnTo>
                  <a:lnTo>
                    <a:pt x="336042" y="0"/>
                  </a:lnTo>
                  <a:close/>
                </a:path>
              </a:pathLst>
            </a:custGeom>
            <a:solidFill>
              <a:srgbClr val="FFFFFF"/>
            </a:solidFill>
          </p:spPr>
          <p:txBody>
            <a:bodyPr wrap="square" lIns="0" tIns="0" rIns="0" bIns="0" rtlCol="0"/>
            <a:lstStyle/>
            <a:p>
              <a:endParaRPr/>
            </a:p>
          </p:txBody>
        </p:sp>
        <p:sp>
          <p:nvSpPr>
            <p:cNvPr id="34" name="object 34"/>
            <p:cNvSpPr/>
            <p:nvPr/>
          </p:nvSpPr>
          <p:spPr>
            <a:xfrm>
              <a:off x="1930908" y="2375915"/>
              <a:ext cx="396240" cy="361315"/>
            </a:xfrm>
            <a:custGeom>
              <a:avLst/>
              <a:gdLst/>
              <a:ahLst/>
              <a:cxnLst/>
              <a:rect l="l" t="t" r="r" b="b"/>
              <a:pathLst>
                <a:path w="396239" h="361314">
                  <a:moveTo>
                    <a:pt x="0" y="60197"/>
                  </a:moveTo>
                  <a:lnTo>
                    <a:pt x="4726" y="36754"/>
                  </a:lnTo>
                  <a:lnTo>
                    <a:pt x="17621" y="17621"/>
                  </a:lnTo>
                  <a:lnTo>
                    <a:pt x="36754" y="4726"/>
                  </a:lnTo>
                  <a:lnTo>
                    <a:pt x="60198" y="0"/>
                  </a:lnTo>
                  <a:lnTo>
                    <a:pt x="336042" y="0"/>
                  </a:lnTo>
                  <a:lnTo>
                    <a:pt x="359485" y="4726"/>
                  </a:lnTo>
                  <a:lnTo>
                    <a:pt x="378618" y="17621"/>
                  </a:lnTo>
                  <a:lnTo>
                    <a:pt x="391513" y="36754"/>
                  </a:lnTo>
                  <a:lnTo>
                    <a:pt x="396240" y="60197"/>
                  </a:lnTo>
                  <a:lnTo>
                    <a:pt x="396240" y="300989"/>
                  </a:lnTo>
                  <a:lnTo>
                    <a:pt x="391513" y="324433"/>
                  </a:lnTo>
                  <a:lnTo>
                    <a:pt x="378618" y="343566"/>
                  </a:lnTo>
                  <a:lnTo>
                    <a:pt x="359485" y="356461"/>
                  </a:lnTo>
                  <a:lnTo>
                    <a:pt x="336042" y="361188"/>
                  </a:lnTo>
                  <a:lnTo>
                    <a:pt x="60198" y="361188"/>
                  </a:lnTo>
                  <a:lnTo>
                    <a:pt x="36754" y="356461"/>
                  </a:lnTo>
                  <a:lnTo>
                    <a:pt x="17621" y="343566"/>
                  </a:lnTo>
                  <a:lnTo>
                    <a:pt x="4726" y="324433"/>
                  </a:lnTo>
                  <a:lnTo>
                    <a:pt x="0" y="300989"/>
                  </a:lnTo>
                  <a:lnTo>
                    <a:pt x="0" y="60197"/>
                  </a:lnTo>
                  <a:close/>
                </a:path>
              </a:pathLst>
            </a:custGeom>
            <a:ln w="9144">
              <a:solidFill>
                <a:srgbClr val="497DBA"/>
              </a:solidFill>
            </a:ln>
          </p:spPr>
          <p:txBody>
            <a:bodyPr wrap="square" lIns="0" tIns="0" rIns="0" bIns="0" rtlCol="0"/>
            <a:lstStyle/>
            <a:p>
              <a:endParaRPr/>
            </a:p>
          </p:txBody>
        </p:sp>
        <p:sp>
          <p:nvSpPr>
            <p:cNvPr id="35" name="object 35"/>
            <p:cNvSpPr/>
            <p:nvPr/>
          </p:nvSpPr>
          <p:spPr>
            <a:xfrm>
              <a:off x="2007108" y="2418587"/>
              <a:ext cx="260604" cy="277368"/>
            </a:xfrm>
            <a:prstGeom prst="rect">
              <a:avLst/>
            </a:prstGeom>
            <a:blipFill>
              <a:blip r:embed="rId15" cstate="print"/>
              <a:stretch>
                <a:fillRect/>
              </a:stretch>
            </a:blipFill>
          </p:spPr>
          <p:txBody>
            <a:bodyPr wrap="square" lIns="0" tIns="0" rIns="0" bIns="0" rtlCol="0"/>
            <a:lstStyle/>
            <a:p>
              <a:endParaRPr/>
            </a:p>
          </p:txBody>
        </p:sp>
      </p:grpSp>
      <p:sp>
        <p:nvSpPr>
          <p:cNvPr id="36" name="object 36"/>
          <p:cNvSpPr/>
          <p:nvPr/>
        </p:nvSpPr>
        <p:spPr>
          <a:xfrm>
            <a:off x="7277100" y="64007"/>
            <a:ext cx="1778507" cy="665954"/>
          </a:xfrm>
          <a:prstGeom prst="rect">
            <a:avLst/>
          </a:prstGeom>
          <a:blipFill>
            <a:blip r:embed="rId16" cstate="print"/>
            <a:stretch>
              <a:fillRect/>
            </a:stretch>
          </a:blipFill>
        </p:spPr>
        <p:txBody>
          <a:bodyPr wrap="square" lIns="0" tIns="0" rIns="0" bIns="0" rtlCol="0"/>
          <a:lstStyle/>
          <a:p>
            <a:endParaRPr/>
          </a:p>
        </p:txBody>
      </p:sp>
      <p:sp>
        <p:nvSpPr>
          <p:cNvPr id="37" name="Marcador de número de diapositiva 2">
            <a:extLst>
              <a:ext uri="{FF2B5EF4-FFF2-40B4-BE49-F238E27FC236}">
                <a16:creationId xmlns:a16="http://schemas.microsoft.com/office/drawing/2014/main" id="{591E4C64-9610-4F8E-9961-498913467C2B}"/>
              </a:ext>
            </a:extLst>
          </p:cNvPr>
          <p:cNvSpPr>
            <a:spLocks noGrp="1"/>
          </p:cNvSpPr>
          <p:nvPr>
            <p:ph type="sldNum" sz="quarter" idx="4"/>
          </p:nvPr>
        </p:nvSpPr>
        <p:spPr>
          <a:xfrm>
            <a:off x="8627269" y="4637193"/>
            <a:ext cx="626957" cy="226060"/>
          </a:xfrm>
          <a:prstGeom prst="rect">
            <a:avLst/>
          </a:prstGeom>
        </p:spPr>
        <p:txBody>
          <a:bodyPr vert="horz" lIns="91440" tIns="45720" rIns="91440" bIns="45720" rtlCol="0" anchor="ctr"/>
          <a:lstStyle>
            <a:lvl1pPr algn="l">
              <a:defRPr sz="800">
                <a:solidFill>
                  <a:schemeClr val="tx1">
                    <a:tint val="75000"/>
                  </a:schemeClr>
                </a:solidFill>
              </a:defRPr>
            </a:lvl1pPr>
          </a:lstStyle>
          <a:p>
            <a:fld id="{7065D5E2-D60F-472B-AFCC-0CA6D4F32D96}" type="slidenum">
              <a:rPr lang="es-ES" smtClean="0"/>
              <a:pPr/>
              <a:t>5</a:t>
            </a:fld>
            <a:endParaRPr lang="es-E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3019036" y="3656033"/>
            <a:ext cx="5271770" cy="965200"/>
            <a:chOff x="3019036" y="3656033"/>
            <a:chExt cx="5271770" cy="965200"/>
          </a:xfrm>
        </p:grpSpPr>
        <p:sp>
          <p:nvSpPr>
            <p:cNvPr id="3" name="object 3"/>
            <p:cNvSpPr/>
            <p:nvPr/>
          </p:nvSpPr>
          <p:spPr>
            <a:xfrm>
              <a:off x="3019036" y="3656033"/>
              <a:ext cx="5271531" cy="964776"/>
            </a:xfrm>
            <a:prstGeom prst="rect">
              <a:avLst/>
            </a:prstGeom>
            <a:blipFill>
              <a:blip r:embed="rId2" cstate="print"/>
              <a:stretch>
                <a:fillRect/>
              </a:stretch>
            </a:blipFill>
          </p:spPr>
          <p:txBody>
            <a:bodyPr wrap="square" lIns="0" tIns="0" rIns="0" bIns="0" rtlCol="0"/>
            <a:lstStyle/>
            <a:p>
              <a:endParaRPr/>
            </a:p>
          </p:txBody>
        </p:sp>
        <p:sp>
          <p:nvSpPr>
            <p:cNvPr id="4" name="object 4"/>
            <p:cNvSpPr/>
            <p:nvPr/>
          </p:nvSpPr>
          <p:spPr>
            <a:xfrm>
              <a:off x="3057143" y="3671316"/>
              <a:ext cx="5200015" cy="893444"/>
            </a:xfrm>
            <a:custGeom>
              <a:avLst/>
              <a:gdLst/>
              <a:ahLst/>
              <a:cxnLst/>
              <a:rect l="l" t="t" r="r" b="b"/>
              <a:pathLst>
                <a:path w="5200015" h="893445">
                  <a:moveTo>
                    <a:pt x="5051044" y="0"/>
                  </a:moveTo>
                  <a:lnTo>
                    <a:pt x="148844" y="0"/>
                  </a:lnTo>
                  <a:lnTo>
                    <a:pt x="101811" y="7591"/>
                  </a:lnTo>
                  <a:lnTo>
                    <a:pt x="60953" y="28728"/>
                  </a:lnTo>
                  <a:lnTo>
                    <a:pt x="28728" y="60953"/>
                  </a:lnTo>
                  <a:lnTo>
                    <a:pt x="7591" y="101811"/>
                  </a:lnTo>
                  <a:lnTo>
                    <a:pt x="0" y="148844"/>
                  </a:lnTo>
                  <a:lnTo>
                    <a:pt x="0" y="744220"/>
                  </a:lnTo>
                  <a:lnTo>
                    <a:pt x="7591" y="791267"/>
                  </a:lnTo>
                  <a:lnTo>
                    <a:pt x="28728" y="832126"/>
                  </a:lnTo>
                  <a:lnTo>
                    <a:pt x="60953" y="864346"/>
                  </a:lnTo>
                  <a:lnTo>
                    <a:pt x="101811" y="885476"/>
                  </a:lnTo>
                  <a:lnTo>
                    <a:pt x="148844" y="893064"/>
                  </a:lnTo>
                  <a:lnTo>
                    <a:pt x="5051044" y="893064"/>
                  </a:lnTo>
                  <a:lnTo>
                    <a:pt x="5098076" y="885476"/>
                  </a:lnTo>
                  <a:lnTo>
                    <a:pt x="5138934" y="864346"/>
                  </a:lnTo>
                  <a:lnTo>
                    <a:pt x="5171159" y="832126"/>
                  </a:lnTo>
                  <a:lnTo>
                    <a:pt x="5192296" y="791267"/>
                  </a:lnTo>
                  <a:lnTo>
                    <a:pt x="5199887" y="744220"/>
                  </a:lnTo>
                  <a:lnTo>
                    <a:pt x="5199887" y="148844"/>
                  </a:lnTo>
                  <a:lnTo>
                    <a:pt x="5192296" y="101811"/>
                  </a:lnTo>
                  <a:lnTo>
                    <a:pt x="5171159" y="60953"/>
                  </a:lnTo>
                  <a:lnTo>
                    <a:pt x="5138934" y="28728"/>
                  </a:lnTo>
                  <a:lnTo>
                    <a:pt x="5098076" y="7591"/>
                  </a:lnTo>
                  <a:lnTo>
                    <a:pt x="5051044" y="0"/>
                  </a:lnTo>
                  <a:close/>
                </a:path>
              </a:pathLst>
            </a:custGeom>
            <a:solidFill>
              <a:srgbClr val="FFFFFF"/>
            </a:solidFill>
          </p:spPr>
          <p:txBody>
            <a:bodyPr wrap="square" lIns="0" tIns="0" rIns="0" bIns="0" rtlCol="0"/>
            <a:lstStyle/>
            <a:p>
              <a:endParaRPr/>
            </a:p>
          </p:txBody>
        </p:sp>
        <p:sp>
          <p:nvSpPr>
            <p:cNvPr id="5" name="object 5"/>
            <p:cNvSpPr/>
            <p:nvPr/>
          </p:nvSpPr>
          <p:spPr>
            <a:xfrm>
              <a:off x="3057143" y="3671316"/>
              <a:ext cx="5200015" cy="893444"/>
            </a:xfrm>
            <a:custGeom>
              <a:avLst/>
              <a:gdLst/>
              <a:ahLst/>
              <a:cxnLst/>
              <a:rect l="l" t="t" r="r" b="b"/>
              <a:pathLst>
                <a:path w="5200015" h="893445">
                  <a:moveTo>
                    <a:pt x="0" y="148844"/>
                  </a:moveTo>
                  <a:lnTo>
                    <a:pt x="7591" y="101811"/>
                  </a:lnTo>
                  <a:lnTo>
                    <a:pt x="28728" y="60953"/>
                  </a:lnTo>
                  <a:lnTo>
                    <a:pt x="60953" y="28728"/>
                  </a:lnTo>
                  <a:lnTo>
                    <a:pt x="101811" y="7591"/>
                  </a:lnTo>
                  <a:lnTo>
                    <a:pt x="148844" y="0"/>
                  </a:lnTo>
                  <a:lnTo>
                    <a:pt x="5051044" y="0"/>
                  </a:lnTo>
                  <a:lnTo>
                    <a:pt x="5098076" y="7591"/>
                  </a:lnTo>
                  <a:lnTo>
                    <a:pt x="5138934" y="28728"/>
                  </a:lnTo>
                  <a:lnTo>
                    <a:pt x="5171159" y="60953"/>
                  </a:lnTo>
                  <a:lnTo>
                    <a:pt x="5192296" y="101811"/>
                  </a:lnTo>
                  <a:lnTo>
                    <a:pt x="5199887" y="148844"/>
                  </a:lnTo>
                  <a:lnTo>
                    <a:pt x="5199887" y="744220"/>
                  </a:lnTo>
                  <a:lnTo>
                    <a:pt x="5192296" y="791267"/>
                  </a:lnTo>
                  <a:lnTo>
                    <a:pt x="5171159" y="832126"/>
                  </a:lnTo>
                  <a:lnTo>
                    <a:pt x="5138934" y="864346"/>
                  </a:lnTo>
                  <a:lnTo>
                    <a:pt x="5098076" y="885476"/>
                  </a:lnTo>
                  <a:lnTo>
                    <a:pt x="5051044" y="893064"/>
                  </a:lnTo>
                  <a:lnTo>
                    <a:pt x="148844" y="893064"/>
                  </a:lnTo>
                  <a:lnTo>
                    <a:pt x="101811" y="885476"/>
                  </a:lnTo>
                  <a:lnTo>
                    <a:pt x="60953" y="864346"/>
                  </a:lnTo>
                  <a:lnTo>
                    <a:pt x="28728" y="832126"/>
                  </a:lnTo>
                  <a:lnTo>
                    <a:pt x="7591" y="791267"/>
                  </a:lnTo>
                  <a:lnTo>
                    <a:pt x="0" y="744220"/>
                  </a:lnTo>
                  <a:lnTo>
                    <a:pt x="0" y="148844"/>
                  </a:lnTo>
                  <a:close/>
                </a:path>
              </a:pathLst>
            </a:custGeom>
            <a:ln w="9144">
              <a:solidFill>
                <a:srgbClr val="497DBA"/>
              </a:solidFill>
            </a:ln>
          </p:spPr>
          <p:txBody>
            <a:bodyPr wrap="square" lIns="0" tIns="0" rIns="0" bIns="0" rtlCol="0"/>
            <a:lstStyle/>
            <a:p>
              <a:endParaRPr/>
            </a:p>
          </p:txBody>
        </p:sp>
        <p:sp>
          <p:nvSpPr>
            <p:cNvPr id="6" name="object 6"/>
            <p:cNvSpPr/>
            <p:nvPr/>
          </p:nvSpPr>
          <p:spPr>
            <a:xfrm>
              <a:off x="3171443" y="3776472"/>
              <a:ext cx="4983480" cy="696468"/>
            </a:xfrm>
            <a:prstGeom prst="rect">
              <a:avLst/>
            </a:prstGeom>
            <a:blipFill>
              <a:blip r:embed="rId3" cstate="print"/>
              <a:stretch>
                <a:fillRect/>
              </a:stretch>
            </a:blipFill>
          </p:spPr>
          <p:txBody>
            <a:bodyPr wrap="square" lIns="0" tIns="0" rIns="0" bIns="0" rtlCol="0"/>
            <a:lstStyle/>
            <a:p>
              <a:endParaRPr/>
            </a:p>
          </p:txBody>
        </p:sp>
      </p:grpSp>
      <p:sp>
        <p:nvSpPr>
          <p:cNvPr id="7" name="object 7"/>
          <p:cNvSpPr txBox="1">
            <a:spLocks noGrp="1"/>
          </p:cNvSpPr>
          <p:nvPr>
            <p:ph type="title"/>
          </p:nvPr>
        </p:nvSpPr>
        <p:spPr>
          <a:xfrm>
            <a:off x="392988" y="80009"/>
            <a:ext cx="4095192" cy="228909"/>
          </a:xfrm>
          <a:prstGeom prst="rect">
            <a:avLst/>
          </a:prstGeom>
        </p:spPr>
        <p:txBody>
          <a:bodyPr vert="horz" wrap="square" lIns="0" tIns="13335" rIns="0" bIns="0" rtlCol="0">
            <a:spAutoFit/>
          </a:bodyPr>
          <a:lstStyle/>
          <a:p>
            <a:pPr marL="12700">
              <a:lnSpc>
                <a:spcPct val="100000"/>
              </a:lnSpc>
              <a:spcBef>
                <a:spcPts val="105"/>
              </a:spcBef>
            </a:pPr>
            <a:r>
              <a:rPr lang="en-GB" sz="1400"/>
              <a:t>Registration. Steps to follow</a:t>
            </a:r>
          </a:p>
        </p:txBody>
      </p:sp>
      <p:sp>
        <p:nvSpPr>
          <p:cNvPr id="8" name="object 8"/>
          <p:cNvSpPr txBox="1"/>
          <p:nvPr/>
        </p:nvSpPr>
        <p:spPr>
          <a:xfrm>
            <a:off x="4739385" y="2217572"/>
            <a:ext cx="3103245" cy="358140"/>
          </a:xfrm>
          <a:prstGeom prst="rect">
            <a:avLst/>
          </a:prstGeom>
        </p:spPr>
        <p:txBody>
          <a:bodyPr vert="horz" wrap="square" lIns="0" tIns="12700" rIns="0" bIns="0" rtlCol="0">
            <a:spAutoFit/>
          </a:bodyPr>
          <a:lstStyle/>
          <a:p>
            <a:pPr marL="12700" marR="5080">
              <a:lnSpc>
                <a:spcPct val="109000"/>
              </a:lnSpc>
              <a:spcBef>
                <a:spcPts val="100"/>
              </a:spcBef>
            </a:pPr>
            <a:r>
              <a:rPr lang="en-GB" sz="1000">
                <a:solidFill>
                  <a:srgbClr val="9CB700"/>
                </a:solidFill>
                <a:latin typeface="Verdana"/>
                <a:cs typeface="Verdana"/>
              </a:rPr>
              <a:t>The registration process has been </a:t>
            </a:r>
            <a:r>
              <a:rPr lang="en-GB" sz="1000" b="1">
                <a:solidFill>
                  <a:srgbClr val="9CB700"/>
                </a:solidFill>
                <a:latin typeface="Verdana"/>
                <a:cs typeface="Verdana"/>
              </a:rPr>
              <a:t>successfully completed</a:t>
            </a:r>
            <a:r>
              <a:rPr lang="en-GB" sz="1000">
                <a:solidFill>
                  <a:srgbClr val="9CB700"/>
                </a:solidFill>
                <a:latin typeface="Verdana"/>
                <a:cs typeface="Verdana"/>
              </a:rPr>
              <a:t> and is confirmed by the following window:</a:t>
            </a:r>
          </a:p>
        </p:txBody>
      </p:sp>
      <p:grpSp>
        <p:nvGrpSpPr>
          <p:cNvPr id="9" name="object 9"/>
          <p:cNvGrpSpPr/>
          <p:nvPr/>
        </p:nvGrpSpPr>
        <p:grpSpPr>
          <a:xfrm>
            <a:off x="1010406" y="1493481"/>
            <a:ext cx="2540635" cy="1859914"/>
            <a:chOff x="1010406" y="1493481"/>
            <a:chExt cx="2540635" cy="1859914"/>
          </a:xfrm>
        </p:grpSpPr>
        <p:sp>
          <p:nvSpPr>
            <p:cNvPr id="10" name="object 10"/>
            <p:cNvSpPr/>
            <p:nvPr/>
          </p:nvSpPr>
          <p:spPr>
            <a:xfrm>
              <a:off x="1010406" y="1493481"/>
              <a:ext cx="2540518" cy="1775537"/>
            </a:xfrm>
            <a:prstGeom prst="rect">
              <a:avLst/>
            </a:prstGeom>
            <a:blipFill>
              <a:blip r:embed="rId4" cstate="print"/>
              <a:stretch>
                <a:fillRect/>
              </a:stretch>
            </a:blipFill>
          </p:spPr>
          <p:txBody>
            <a:bodyPr wrap="square" lIns="0" tIns="0" rIns="0" bIns="0" rtlCol="0"/>
            <a:lstStyle/>
            <a:p>
              <a:endParaRPr/>
            </a:p>
          </p:txBody>
        </p:sp>
        <p:sp>
          <p:nvSpPr>
            <p:cNvPr id="11" name="object 11"/>
            <p:cNvSpPr/>
            <p:nvPr/>
          </p:nvSpPr>
          <p:spPr>
            <a:xfrm>
              <a:off x="1048511" y="1508760"/>
              <a:ext cx="2468880" cy="1704339"/>
            </a:xfrm>
            <a:custGeom>
              <a:avLst/>
              <a:gdLst/>
              <a:ahLst/>
              <a:cxnLst/>
              <a:rect l="l" t="t" r="r" b="b"/>
              <a:pathLst>
                <a:path w="2468879" h="1704339">
                  <a:moveTo>
                    <a:pt x="2184908" y="0"/>
                  </a:moveTo>
                  <a:lnTo>
                    <a:pt x="283972" y="0"/>
                  </a:lnTo>
                  <a:lnTo>
                    <a:pt x="237910" y="3716"/>
                  </a:lnTo>
                  <a:lnTo>
                    <a:pt x="194215" y="14475"/>
                  </a:lnTo>
                  <a:lnTo>
                    <a:pt x="153471" y="31694"/>
                  </a:lnTo>
                  <a:lnTo>
                    <a:pt x="116262" y="54786"/>
                  </a:lnTo>
                  <a:lnTo>
                    <a:pt x="83173" y="83169"/>
                  </a:lnTo>
                  <a:lnTo>
                    <a:pt x="54790" y="116256"/>
                  </a:lnTo>
                  <a:lnTo>
                    <a:pt x="31696" y="153465"/>
                  </a:lnTo>
                  <a:lnTo>
                    <a:pt x="14477" y="194210"/>
                  </a:lnTo>
                  <a:lnTo>
                    <a:pt x="3716" y="237907"/>
                  </a:lnTo>
                  <a:lnTo>
                    <a:pt x="0" y="283972"/>
                  </a:lnTo>
                  <a:lnTo>
                    <a:pt x="0" y="1419859"/>
                  </a:lnTo>
                  <a:lnTo>
                    <a:pt x="3716" y="1465924"/>
                  </a:lnTo>
                  <a:lnTo>
                    <a:pt x="14477" y="1509621"/>
                  </a:lnTo>
                  <a:lnTo>
                    <a:pt x="31696" y="1550366"/>
                  </a:lnTo>
                  <a:lnTo>
                    <a:pt x="54790" y="1587575"/>
                  </a:lnTo>
                  <a:lnTo>
                    <a:pt x="83173" y="1620662"/>
                  </a:lnTo>
                  <a:lnTo>
                    <a:pt x="116262" y="1649045"/>
                  </a:lnTo>
                  <a:lnTo>
                    <a:pt x="153471" y="1672137"/>
                  </a:lnTo>
                  <a:lnTo>
                    <a:pt x="194215" y="1689356"/>
                  </a:lnTo>
                  <a:lnTo>
                    <a:pt x="237910" y="1700115"/>
                  </a:lnTo>
                  <a:lnTo>
                    <a:pt x="283972" y="1703832"/>
                  </a:lnTo>
                  <a:lnTo>
                    <a:pt x="2184908" y="1703832"/>
                  </a:lnTo>
                  <a:lnTo>
                    <a:pt x="2230972" y="1700115"/>
                  </a:lnTo>
                  <a:lnTo>
                    <a:pt x="2274669" y="1689356"/>
                  </a:lnTo>
                  <a:lnTo>
                    <a:pt x="2315414" y="1672137"/>
                  </a:lnTo>
                  <a:lnTo>
                    <a:pt x="2352623" y="1649045"/>
                  </a:lnTo>
                  <a:lnTo>
                    <a:pt x="2385710" y="1620662"/>
                  </a:lnTo>
                  <a:lnTo>
                    <a:pt x="2414093" y="1587575"/>
                  </a:lnTo>
                  <a:lnTo>
                    <a:pt x="2437185" y="1550366"/>
                  </a:lnTo>
                  <a:lnTo>
                    <a:pt x="2454404" y="1509621"/>
                  </a:lnTo>
                  <a:lnTo>
                    <a:pt x="2465163" y="1465924"/>
                  </a:lnTo>
                  <a:lnTo>
                    <a:pt x="2468879" y="1419859"/>
                  </a:lnTo>
                  <a:lnTo>
                    <a:pt x="2468879" y="283972"/>
                  </a:lnTo>
                  <a:lnTo>
                    <a:pt x="2465163" y="237907"/>
                  </a:lnTo>
                  <a:lnTo>
                    <a:pt x="2454404" y="194210"/>
                  </a:lnTo>
                  <a:lnTo>
                    <a:pt x="2437185" y="153465"/>
                  </a:lnTo>
                  <a:lnTo>
                    <a:pt x="2414093" y="116256"/>
                  </a:lnTo>
                  <a:lnTo>
                    <a:pt x="2385710" y="83169"/>
                  </a:lnTo>
                  <a:lnTo>
                    <a:pt x="2352623" y="54786"/>
                  </a:lnTo>
                  <a:lnTo>
                    <a:pt x="2315414" y="31694"/>
                  </a:lnTo>
                  <a:lnTo>
                    <a:pt x="2274669" y="14475"/>
                  </a:lnTo>
                  <a:lnTo>
                    <a:pt x="2230972" y="3716"/>
                  </a:lnTo>
                  <a:lnTo>
                    <a:pt x="2184908" y="0"/>
                  </a:lnTo>
                  <a:close/>
                </a:path>
              </a:pathLst>
            </a:custGeom>
            <a:solidFill>
              <a:srgbClr val="FFFFFF"/>
            </a:solidFill>
          </p:spPr>
          <p:txBody>
            <a:bodyPr wrap="square" lIns="0" tIns="0" rIns="0" bIns="0" rtlCol="0"/>
            <a:lstStyle/>
            <a:p>
              <a:endParaRPr/>
            </a:p>
          </p:txBody>
        </p:sp>
        <p:sp>
          <p:nvSpPr>
            <p:cNvPr id="12" name="object 12"/>
            <p:cNvSpPr/>
            <p:nvPr/>
          </p:nvSpPr>
          <p:spPr>
            <a:xfrm>
              <a:off x="1048511" y="1508760"/>
              <a:ext cx="2468880" cy="1704339"/>
            </a:xfrm>
            <a:custGeom>
              <a:avLst/>
              <a:gdLst/>
              <a:ahLst/>
              <a:cxnLst/>
              <a:rect l="l" t="t" r="r" b="b"/>
              <a:pathLst>
                <a:path w="2468879" h="1704339">
                  <a:moveTo>
                    <a:pt x="0" y="283972"/>
                  </a:moveTo>
                  <a:lnTo>
                    <a:pt x="3716" y="237907"/>
                  </a:lnTo>
                  <a:lnTo>
                    <a:pt x="14477" y="194210"/>
                  </a:lnTo>
                  <a:lnTo>
                    <a:pt x="31696" y="153465"/>
                  </a:lnTo>
                  <a:lnTo>
                    <a:pt x="54790" y="116256"/>
                  </a:lnTo>
                  <a:lnTo>
                    <a:pt x="83173" y="83169"/>
                  </a:lnTo>
                  <a:lnTo>
                    <a:pt x="116262" y="54786"/>
                  </a:lnTo>
                  <a:lnTo>
                    <a:pt x="153471" y="31694"/>
                  </a:lnTo>
                  <a:lnTo>
                    <a:pt x="194215" y="14475"/>
                  </a:lnTo>
                  <a:lnTo>
                    <a:pt x="237910" y="3716"/>
                  </a:lnTo>
                  <a:lnTo>
                    <a:pt x="283972" y="0"/>
                  </a:lnTo>
                  <a:lnTo>
                    <a:pt x="2184908" y="0"/>
                  </a:lnTo>
                  <a:lnTo>
                    <a:pt x="2230972" y="3716"/>
                  </a:lnTo>
                  <a:lnTo>
                    <a:pt x="2274669" y="14475"/>
                  </a:lnTo>
                  <a:lnTo>
                    <a:pt x="2315414" y="31694"/>
                  </a:lnTo>
                  <a:lnTo>
                    <a:pt x="2352623" y="54786"/>
                  </a:lnTo>
                  <a:lnTo>
                    <a:pt x="2385710" y="83169"/>
                  </a:lnTo>
                  <a:lnTo>
                    <a:pt x="2414093" y="116256"/>
                  </a:lnTo>
                  <a:lnTo>
                    <a:pt x="2437185" y="153465"/>
                  </a:lnTo>
                  <a:lnTo>
                    <a:pt x="2454404" y="194210"/>
                  </a:lnTo>
                  <a:lnTo>
                    <a:pt x="2465163" y="237907"/>
                  </a:lnTo>
                  <a:lnTo>
                    <a:pt x="2468879" y="283972"/>
                  </a:lnTo>
                  <a:lnTo>
                    <a:pt x="2468879" y="1419859"/>
                  </a:lnTo>
                  <a:lnTo>
                    <a:pt x="2465163" y="1465924"/>
                  </a:lnTo>
                  <a:lnTo>
                    <a:pt x="2454404" y="1509621"/>
                  </a:lnTo>
                  <a:lnTo>
                    <a:pt x="2437185" y="1550366"/>
                  </a:lnTo>
                  <a:lnTo>
                    <a:pt x="2414093" y="1587575"/>
                  </a:lnTo>
                  <a:lnTo>
                    <a:pt x="2385710" y="1620662"/>
                  </a:lnTo>
                  <a:lnTo>
                    <a:pt x="2352623" y="1649045"/>
                  </a:lnTo>
                  <a:lnTo>
                    <a:pt x="2315414" y="1672137"/>
                  </a:lnTo>
                  <a:lnTo>
                    <a:pt x="2274669" y="1689356"/>
                  </a:lnTo>
                  <a:lnTo>
                    <a:pt x="2230972" y="1700115"/>
                  </a:lnTo>
                  <a:lnTo>
                    <a:pt x="2184908" y="1703832"/>
                  </a:lnTo>
                  <a:lnTo>
                    <a:pt x="283972" y="1703832"/>
                  </a:lnTo>
                  <a:lnTo>
                    <a:pt x="237910" y="1700115"/>
                  </a:lnTo>
                  <a:lnTo>
                    <a:pt x="194215" y="1689356"/>
                  </a:lnTo>
                  <a:lnTo>
                    <a:pt x="153471" y="1672137"/>
                  </a:lnTo>
                  <a:lnTo>
                    <a:pt x="116262" y="1649045"/>
                  </a:lnTo>
                  <a:lnTo>
                    <a:pt x="83173" y="1620662"/>
                  </a:lnTo>
                  <a:lnTo>
                    <a:pt x="54790" y="1587575"/>
                  </a:lnTo>
                  <a:lnTo>
                    <a:pt x="31696" y="1550366"/>
                  </a:lnTo>
                  <a:lnTo>
                    <a:pt x="14477" y="1509621"/>
                  </a:lnTo>
                  <a:lnTo>
                    <a:pt x="3716" y="1465924"/>
                  </a:lnTo>
                  <a:lnTo>
                    <a:pt x="0" y="1419859"/>
                  </a:lnTo>
                  <a:lnTo>
                    <a:pt x="0" y="283972"/>
                  </a:lnTo>
                  <a:close/>
                </a:path>
              </a:pathLst>
            </a:custGeom>
            <a:ln w="9144">
              <a:solidFill>
                <a:srgbClr val="497DBA"/>
              </a:solidFill>
            </a:ln>
          </p:spPr>
          <p:txBody>
            <a:bodyPr wrap="square" lIns="0" tIns="0" rIns="0" bIns="0" rtlCol="0"/>
            <a:lstStyle/>
            <a:p>
              <a:endParaRPr/>
            </a:p>
          </p:txBody>
        </p:sp>
        <p:sp>
          <p:nvSpPr>
            <p:cNvPr id="13" name="object 13"/>
            <p:cNvSpPr/>
            <p:nvPr/>
          </p:nvSpPr>
          <p:spPr>
            <a:xfrm>
              <a:off x="1170431" y="1677923"/>
              <a:ext cx="2234184" cy="1476756"/>
            </a:xfrm>
            <a:prstGeom prst="rect">
              <a:avLst/>
            </a:prstGeom>
            <a:blipFill>
              <a:blip r:embed="rId5" cstate="print"/>
              <a:stretch>
                <a:fillRect/>
              </a:stretch>
            </a:blipFill>
          </p:spPr>
          <p:txBody>
            <a:bodyPr wrap="square" lIns="0" tIns="0" rIns="0" bIns="0" rtlCol="0"/>
            <a:lstStyle/>
            <a:p>
              <a:endParaRPr/>
            </a:p>
          </p:txBody>
        </p:sp>
        <p:sp>
          <p:nvSpPr>
            <p:cNvPr id="14" name="object 14"/>
            <p:cNvSpPr/>
            <p:nvPr/>
          </p:nvSpPr>
          <p:spPr>
            <a:xfrm>
              <a:off x="2802635" y="2974847"/>
              <a:ext cx="601979" cy="377951"/>
            </a:xfrm>
            <a:prstGeom prst="rect">
              <a:avLst/>
            </a:prstGeom>
            <a:blipFill>
              <a:blip r:embed="rId6" cstate="print"/>
              <a:stretch>
                <a:fillRect/>
              </a:stretch>
            </a:blipFill>
          </p:spPr>
          <p:txBody>
            <a:bodyPr wrap="square" lIns="0" tIns="0" rIns="0" bIns="0" rtlCol="0"/>
            <a:lstStyle/>
            <a:p>
              <a:endParaRPr/>
            </a:p>
          </p:txBody>
        </p:sp>
      </p:grpSp>
      <p:grpSp>
        <p:nvGrpSpPr>
          <p:cNvPr id="15" name="object 15"/>
          <p:cNvGrpSpPr/>
          <p:nvPr/>
        </p:nvGrpSpPr>
        <p:grpSpPr>
          <a:xfrm>
            <a:off x="3883067" y="2224602"/>
            <a:ext cx="625475" cy="385445"/>
            <a:chOff x="3883067" y="2224602"/>
            <a:chExt cx="625475" cy="385445"/>
          </a:xfrm>
        </p:grpSpPr>
        <p:sp>
          <p:nvSpPr>
            <p:cNvPr id="16" name="object 16"/>
            <p:cNvSpPr/>
            <p:nvPr/>
          </p:nvSpPr>
          <p:spPr>
            <a:xfrm>
              <a:off x="3883067" y="2224602"/>
              <a:ext cx="625106" cy="384872"/>
            </a:xfrm>
            <a:prstGeom prst="rect">
              <a:avLst/>
            </a:prstGeom>
            <a:blipFill>
              <a:blip r:embed="rId7" cstate="print"/>
              <a:stretch>
                <a:fillRect/>
              </a:stretch>
            </a:blipFill>
          </p:spPr>
          <p:txBody>
            <a:bodyPr wrap="square" lIns="0" tIns="0" rIns="0" bIns="0" rtlCol="0"/>
            <a:lstStyle/>
            <a:p>
              <a:endParaRPr/>
            </a:p>
          </p:txBody>
        </p:sp>
        <p:sp>
          <p:nvSpPr>
            <p:cNvPr id="17" name="object 17"/>
            <p:cNvSpPr/>
            <p:nvPr/>
          </p:nvSpPr>
          <p:spPr>
            <a:xfrm>
              <a:off x="3916680" y="2226563"/>
              <a:ext cx="571500" cy="340360"/>
            </a:xfrm>
            <a:custGeom>
              <a:avLst/>
              <a:gdLst/>
              <a:ahLst/>
              <a:cxnLst/>
              <a:rect l="l" t="t" r="r" b="b"/>
              <a:pathLst>
                <a:path w="571500" h="340360">
                  <a:moveTo>
                    <a:pt x="401574" y="0"/>
                  </a:moveTo>
                  <a:lnTo>
                    <a:pt x="401574" y="84962"/>
                  </a:lnTo>
                  <a:lnTo>
                    <a:pt x="0" y="84962"/>
                  </a:lnTo>
                  <a:lnTo>
                    <a:pt x="0" y="254888"/>
                  </a:lnTo>
                  <a:lnTo>
                    <a:pt x="401574" y="254888"/>
                  </a:lnTo>
                  <a:lnTo>
                    <a:pt x="401574" y="339852"/>
                  </a:lnTo>
                  <a:lnTo>
                    <a:pt x="571500" y="169925"/>
                  </a:lnTo>
                  <a:lnTo>
                    <a:pt x="401574" y="0"/>
                  </a:lnTo>
                  <a:close/>
                </a:path>
              </a:pathLst>
            </a:custGeom>
            <a:solidFill>
              <a:srgbClr val="C3D59B"/>
            </a:solidFill>
          </p:spPr>
          <p:txBody>
            <a:bodyPr wrap="square" lIns="0" tIns="0" rIns="0" bIns="0" rtlCol="0"/>
            <a:lstStyle/>
            <a:p>
              <a:endParaRPr/>
            </a:p>
          </p:txBody>
        </p:sp>
      </p:grpSp>
      <p:grpSp>
        <p:nvGrpSpPr>
          <p:cNvPr id="18" name="object 18"/>
          <p:cNvGrpSpPr/>
          <p:nvPr/>
        </p:nvGrpSpPr>
        <p:grpSpPr>
          <a:xfrm>
            <a:off x="326136" y="691677"/>
            <a:ext cx="734695" cy="707390"/>
            <a:chOff x="326136" y="691677"/>
            <a:chExt cx="734695" cy="707390"/>
          </a:xfrm>
        </p:grpSpPr>
        <p:sp>
          <p:nvSpPr>
            <p:cNvPr id="19" name="object 19"/>
            <p:cNvSpPr/>
            <p:nvPr/>
          </p:nvSpPr>
          <p:spPr>
            <a:xfrm>
              <a:off x="326136" y="691677"/>
              <a:ext cx="734428" cy="707227"/>
            </a:xfrm>
            <a:prstGeom prst="rect">
              <a:avLst/>
            </a:prstGeom>
            <a:blipFill>
              <a:blip r:embed="rId8" cstate="print"/>
              <a:stretch>
                <a:fillRect/>
              </a:stretch>
            </a:blipFill>
          </p:spPr>
          <p:txBody>
            <a:bodyPr wrap="square" lIns="0" tIns="0" rIns="0" bIns="0" rtlCol="0"/>
            <a:lstStyle/>
            <a:p>
              <a:endParaRPr/>
            </a:p>
          </p:txBody>
        </p:sp>
        <p:sp>
          <p:nvSpPr>
            <p:cNvPr id="20" name="object 20"/>
            <p:cNvSpPr/>
            <p:nvPr/>
          </p:nvSpPr>
          <p:spPr>
            <a:xfrm>
              <a:off x="527304" y="865631"/>
              <a:ext cx="345948" cy="345948"/>
            </a:xfrm>
            <a:prstGeom prst="rect">
              <a:avLst/>
            </a:prstGeom>
            <a:blipFill>
              <a:blip r:embed="rId9" cstate="print"/>
              <a:stretch>
                <a:fillRect/>
              </a:stretch>
            </a:blipFill>
          </p:spPr>
          <p:txBody>
            <a:bodyPr wrap="square" lIns="0" tIns="0" rIns="0" bIns="0" rtlCol="0"/>
            <a:lstStyle/>
            <a:p>
              <a:endParaRPr/>
            </a:p>
          </p:txBody>
        </p:sp>
        <p:sp>
          <p:nvSpPr>
            <p:cNvPr id="21" name="object 21"/>
            <p:cNvSpPr/>
            <p:nvPr/>
          </p:nvSpPr>
          <p:spPr>
            <a:xfrm>
              <a:off x="522731" y="861059"/>
              <a:ext cx="355600" cy="355600"/>
            </a:xfrm>
            <a:custGeom>
              <a:avLst/>
              <a:gdLst/>
              <a:ahLst/>
              <a:cxnLst/>
              <a:rect l="l" t="t" r="r" b="b"/>
              <a:pathLst>
                <a:path w="355600" h="355600">
                  <a:moveTo>
                    <a:pt x="0" y="355091"/>
                  </a:moveTo>
                  <a:lnTo>
                    <a:pt x="355092" y="355091"/>
                  </a:lnTo>
                  <a:lnTo>
                    <a:pt x="355092" y="0"/>
                  </a:lnTo>
                  <a:lnTo>
                    <a:pt x="0" y="0"/>
                  </a:lnTo>
                  <a:lnTo>
                    <a:pt x="0" y="355091"/>
                  </a:lnTo>
                  <a:close/>
                </a:path>
              </a:pathLst>
            </a:custGeom>
            <a:ln w="9144">
              <a:solidFill>
                <a:srgbClr val="000000"/>
              </a:solidFill>
            </a:ln>
          </p:spPr>
          <p:txBody>
            <a:bodyPr wrap="square" lIns="0" tIns="0" rIns="0" bIns="0" rtlCol="0"/>
            <a:lstStyle/>
            <a:p>
              <a:endParaRPr/>
            </a:p>
          </p:txBody>
        </p:sp>
      </p:grpSp>
      <p:sp>
        <p:nvSpPr>
          <p:cNvPr id="22" name="object 22"/>
          <p:cNvSpPr txBox="1"/>
          <p:nvPr/>
        </p:nvSpPr>
        <p:spPr>
          <a:xfrm>
            <a:off x="325018" y="542671"/>
            <a:ext cx="6354445" cy="997585"/>
          </a:xfrm>
          <a:prstGeom prst="rect">
            <a:avLst/>
          </a:prstGeom>
        </p:spPr>
        <p:txBody>
          <a:bodyPr vert="horz" wrap="square" lIns="0" tIns="0" rIns="0" bIns="0" rtlCol="0">
            <a:spAutoFit/>
          </a:bodyPr>
          <a:lstStyle/>
          <a:p>
            <a:pPr marL="281940">
              <a:lnSpc>
                <a:spcPts val="1345"/>
              </a:lnSpc>
              <a:tabLst>
                <a:tab pos="624840" algn="l"/>
              </a:tabLst>
            </a:pPr>
            <a:r>
              <a:rPr lang="en-GB" sz="1250" b="1">
                <a:solidFill>
                  <a:srgbClr val="A6A6A6"/>
                </a:solidFill>
                <a:latin typeface="Verdana"/>
                <a:cs typeface="Verdana"/>
              </a:rPr>
              <a:t>2.	</a:t>
            </a:r>
            <a:r>
              <a:rPr lang="en-GB" sz="1000" b="1">
                <a:solidFill>
                  <a:srgbClr val="9CB700"/>
                </a:solidFill>
                <a:latin typeface="Verdana"/>
                <a:cs typeface="Verdana"/>
              </a:rPr>
              <a:t>Mobile phone registration from PC or Tablet (continued)</a:t>
            </a:r>
          </a:p>
          <a:p>
            <a:pPr>
              <a:lnSpc>
                <a:spcPct val="100000"/>
              </a:lnSpc>
            </a:pPr>
            <a:endParaRPr sz="1250">
              <a:latin typeface="Verdana"/>
              <a:cs typeface="Verdana"/>
            </a:endParaRPr>
          </a:p>
          <a:p>
            <a:pPr marL="909319">
              <a:lnSpc>
                <a:spcPct val="100000"/>
              </a:lnSpc>
              <a:spcBef>
                <a:spcPts val="5"/>
              </a:spcBef>
            </a:pPr>
            <a:r>
              <a:rPr lang="en-GB" sz="1000">
                <a:solidFill>
                  <a:srgbClr val="7E7E7E"/>
                </a:solidFill>
                <a:latin typeface="Verdana"/>
                <a:cs typeface="Verdana"/>
              </a:rPr>
              <a:t>8. Click on </a:t>
            </a:r>
            <a:r>
              <a:rPr lang="en-GB" sz="1000" b="1">
                <a:solidFill>
                  <a:srgbClr val="7E7E7E"/>
                </a:solidFill>
                <a:latin typeface="Verdana"/>
                <a:cs typeface="Verdana"/>
              </a:rPr>
              <a:t>“Accept” (this step is necessary to successfully complete the registration)</a:t>
            </a:r>
            <a:r>
              <a:rPr lang="en-GB" sz="1000">
                <a:solidFill>
                  <a:srgbClr val="7E7E7E"/>
                </a:solidFill>
                <a:latin typeface="Verdana"/>
                <a:cs typeface="Verdana"/>
              </a:rPr>
              <a:t>.</a:t>
            </a:r>
          </a:p>
          <a:p>
            <a:pPr>
              <a:lnSpc>
                <a:spcPct val="100000"/>
              </a:lnSpc>
              <a:spcBef>
                <a:spcPts val="35"/>
              </a:spcBef>
            </a:pPr>
            <a:endParaRPr sz="1500">
              <a:latin typeface="Verdana"/>
              <a:cs typeface="Verdana"/>
            </a:endParaRPr>
          </a:p>
          <a:p>
            <a:pPr marL="12700" marR="5791200" indent="225425">
              <a:lnSpc>
                <a:spcPts val="919"/>
              </a:lnSpc>
            </a:pPr>
            <a:r>
              <a:rPr lang="en-GB" sz="800" i="1">
                <a:solidFill>
                  <a:srgbClr val="9CB700"/>
                </a:solidFill>
                <a:latin typeface="Verdana"/>
                <a:cs typeface="Verdana"/>
              </a:rPr>
              <a:t>From browser</a:t>
            </a:r>
          </a:p>
        </p:txBody>
      </p:sp>
      <p:sp>
        <p:nvSpPr>
          <p:cNvPr id="23" name="object 23"/>
          <p:cNvSpPr/>
          <p:nvPr/>
        </p:nvSpPr>
        <p:spPr>
          <a:xfrm>
            <a:off x="7277100" y="64007"/>
            <a:ext cx="1778507" cy="665954"/>
          </a:xfrm>
          <a:prstGeom prst="rect">
            <a:avLst/>
          </a:prstGeom>
          <a:blipFill>
            <a:blip r:embed="rId10" cstate="print"/>
            <a:stretch>
              <a:fillRect/>
            </a:stretch>
          </a:blipFill>
        </p:spPr>
        <p:txBody>
          <a:bodyPr wrap="square" lIns="0" tIns="0" rIns="0" bIns="0" rtlCol="0"/>
          <a:lstStyle/>
          <a:p>
            <a:endParaRPr/>
          </a:p>
        </p:txBody>
      </p:sp>
      <p:grpSp>
        <p:nvGrpSpPr>
          <p:cNvPr id="24" name="object 24"/>
          <p:cNvGrpSpPr/>
          <p:nvPr/>
        </p:nvGrpSpPr>
        <p:grpSpPr>
          <a:xfrm>
            <a:off x="6115425" y="2765962"/>
            <a:ext cx="385445" cy="634365"/>
            <a:chOff x="6115425" y="2765962"/>
            <a:chExt cx="385445" cy="634365"/>
          </a:xfrm>
        </p:grpSpPr>
        <p:sp>
          <p:nvSpPr>
            <p:cNvPr id="25" name="object 25"/>
            <p:cNvSpPr/>
            <p:nvPr/>
          </p:nvSpPr>
          <p:spPr>
            <a:xfrm>
              <a:off x="6115425" y="2765962"/>
              <a:ext cx="384872" cy="634165"/>
            </a:xfrm>
            <a:prstGeom prst="rect">
              <a:avLst/>
            </a:prstGeom>
            <a:blipFill>
              <a:blip r:embed="rId11" cstate="print"/>
              <a:stretch>
                <a:fillRect/>
              </a:stretch>
            </a:blipFill>
          </p:spPr>
          <p:txBody>
            <a:bodyPr wrap="square" lIns="0" tIns="0" rIns="0" bIns="0" rtlCol="0"/>
            <a:lstStyle/>
            <a:p>
              <a:endParaRPr/>
            </a:p>
          </p:txBody>
        </p:sp>
        <p:sp>
          <p:nvSpPr>
            <p:cNvPr id="26" name="object 26"/>
            <p:cNvSpPr/>
            <p:nvPr/>
          </p:nvSpPr>
          <p:spPr>
            <a:xfrm>
              <a:off x="6140196" y="2776727"/>
              <a:ext cx="340360" cy="571500"/>
            </a:xfrm>
            <a:custGeom>
              <a:avLst/>
              <a:gdLst/>
              <a:ahLst/>
              <a:cxnLst/>
              <a:rect l="l" t="t" r="r" b="b"/>
              <a:pathLst>
                <a:path w="340360" h="571500">
                  <a:moveTo>
                    <a:pt x="254888" y="0"/>
                  </a:moveTo>
                  <a:lnTo>
                    <a:pt x="84962" y="0"/>
                  </a:lnTo>
                  <a:lnTo>
                    <a:pt x="84962" y="401574"/>
                  </a:lnTo>
                  <a:lnTo>
                    <a:pt x="0" y="401574"/>
                  </a:lnTo>
                  <a:lnTo>
                    <a:pt x="169925" y="571500"/>
                  </a:lnTo>
                  <a:lnTo>
                    <a:pt x="339851" y="401574"/>
                  </a:lnTo>
                  <a:lnTo>
                    <a:pt x="254888" y="401574"/>
                  </a:lnTo>
                  <a:lnTo>
                    <a:pt x="254888" y="0"/>
                  </a:lnTo>
                  <a:close/>
                </a:path>
              </a:pathLst>
            </a:custGeom>
            <a:solidFill>
              <a:srgbClr val="C3D59B"/>
            </a:solidFill>
          </p:spPr>
          <p:txBody>
            <a:bodyPr wrap="square" lIns="0" tIns="0" rIns="0" bIns="0" rtlCol="0"/>
            <a:lstStyle/>
            <a:p>
              <a:endParaRPr/>
            </a:p>
          </p:txBody>
        </p:sp>
      </p:grpSp>
      <p:sp>
        <p:nvSpPr>
          <p:cNvPr id="27" name="Marcador de número de diapositiva 2">
            <a:extLst>
              <a:ext uri="{FF2B5EF4-FFF2-40B4-BE49-F238E27FC236}">
                <a16:creationId xmlns:a16="http://schemas.microsoft.com/office/drawing/2014/main" id="{4D28ED3C-770E-471D-9592-88AA7B9F0052}"/>
              </a:ext>
            </a:extLst>
          </p:cNvPr>
          <p:cNvSpPr>
            <a:spLocks noGrp="1"/>
          </p:cNvSpPr>
          <p:nvPr>
            <p:ph type="sldNum" sz="quarter" idx="4"/>
          </p:nvPr>
        </p:nvSpPr>
        <p:spPr>
          <a:xfrm>
            <a:off x="8627269" y="4637193"/>
            <a:ext cx="626957" cy="226060"/>
          </a:xfrm>
          <a:prstGeom prst="rect">
            <a:avLst/>
          </a:prstGeom>
        </p:spPr>
        <p:txBody>
          <a:bodyPr vert="horz" lIns="91440" tIns="45720" rIns="91440" bIns="45720" rtlCol="0" anchor="ctr"/>
          <a:lstStyle>
            <a:lvl1pPr algn="l">
              <a:defRPr sz="800">
                <a:solidFill>
                  <a:schemeClr val="tx1">
                    <a:tint val="75000"/>
                  </a:schemeClr>
                </a:solidFill>
              </a:defRPr>
            </a:lvl1pPr>
          </a:lstStyle>
          <a:p>
            <a:fld id="{7065D5E2-D60F-472B-AFCC-0CA6D4F32D96}" type="slidenum">
              <a:rPr lang="es-ES" smtClean="0"/>
              <a:pPr/>
              <a:t>6</a:t>
            </a:fld>
            <a:endParaRPr lang="es-E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92988" y="89738"/>
            <a:ext cx="4232352" cy="228909"/>
          </a:xfrm>
          <a:prstGeom prst="rect">
            <a:avLst/>
          </a:prstGeom>
        </p:spPr>
        <p:txBody>
          <a:bodyPr vert="horz" wrap="square" lIns="0" tIns="13335" rIns="0" bIns="0" rtlCol="0">
            <a:spAutoFit/>
          </a:bodyPr>
          <a:lstStyle/>
          <a:p>
            <a:pPr marL="12700">
              <a:lnSpc>
                <a:spcPct val="100000"/>
              </a:lnSpc>
              <a:spcBef>
                <a:spcPts val="105"/>
              </a:spcBef>
            </a:pPr>
            <a:r>
              <a:rPr lang="en-GB" sz="1400" dirty="0"/>
              <a:t>Access to the SL-ATR</a:t>
            </a:r>
          </a:p>
        </p:txBody>
      </p:sp>
      <p:sp>
        <p:nvSpPr>
          <p:cNvPr id="3" name="object 3"/>
          <p:cNvSpPr txBox="1"/>
          <p:nvPr/>
        </p:nvSpPr>
        <p:spPr>
          <a:xfrm>
            <a:off x="284784" y="1141221"/>
            <a:ext cx="6469380" cy="640080"/>
          </a:xfrm>
          <a:prstGeom prst="rect">
            <a:avLst/>
          </a:prstGeom>
        </p:spPr>
        <p:txBody>
          <a:bodyPr vert="horz" wrap="square" lIns="0" tIns="6350" rIns="0" bIns="0" rtlCol="0">
            <a:spAutoFit/>
          </a:bodyPr>
          <a:lstStyle/>
          <a:p>
            <a:pPr marL="371475" indent="-343535">
              <a:lnSpc>
                <a:spcPct val="100000"/>
              </a:lnSpc>
              <a:spcBef>
                <a:spcPts val="50"/>
              </a:spcBef>
              <a:buClr>
                <a:srgbClr val="A6A6A6"/>
              </a:buClr>
              <a:buSzPct val="125000"/>
              <a:buAutoNum type="arabicPeriod"/>
              <a:tabLst>
                <a:tab pos="371475" algn="l"/>
                <a:tab pos="372110" algn="l"/>
              </a:tabLst>
            </a:pPr>
            <a:r>
              <a:rPr lang="en-GB" sz="1000" b="1">
                <a:solidFill>
                  <a:srgbClr val="9CB700"/>
                </a:solidFill>
                <a:latin typeface="Verdana"/>
                <a:cs typeface="Verdana"/>
              </a:rPr>
              <a:t>Go to the following URL:</a:t>
            </a:r>
            <a:r>
              <a:rPr lang="en-GB" sz="1000" b="1">
                <a:solidFill>
                  <a:srgbClr val="4F81BC"/>
                </a:solidFill>
                <a:latin typeface="Verdana"/>
                <a:cs typeface="Verdana"/>
              </a:rPr>
              <a:t> </a:t>
            </a:r>
            <a:r>
              <a:rPr lang="en-GB" sz="1200" u="sng">
                <a:solidFill>
                  <a:srgbClr val="4F81BC"/>
                </a:solidFill>
                <a:uFill>
                  <a:solidFill>
                    <a:srgbClr val="4F81BC"/>
                  </a:solidFill>
                </a:uFill>
                <a:latin typeface="Carlito"/>
                <a:cs typeface="Carlito"/>
              </a:rPr>
              <a:t>https://</a:t>
            </a:r>
            <a:r>
              <a:rPr lang="en-GB" sz="1200" u="sng">
                <a:solidFill>
                  <a:srgbClr val="4F81BC"/>
                </a:solidFill>
                <a:uFill>
                  <a:solidFill>
                    <a:srgbClr val="4F81BC"/>
                  </a:solidFill>
                </a:uFill>
                <a:latin typeface="Carlito"/>
                <a:cs typeface="Carlito"/>
                <a:hlinkClick r:id="rId2"/>
              </a:rPr>
              <a:t>www.atrgas.com/</a:t>
            </a:r>
          </a:p>
          <a:p>
            <a:pPr>
              <a:lnSpc>
                <a:spcPct val="100000"/>
              </a:lnSpc>
              <a:spcBef>
                <a:spcPts val="55"/>
              </a:spcBef>
              <a:buClr>
                <a:srgbClr val="A6A6A6"/>
              </a:buClr>
              <a:buFont typeface="Verdana"/>
              <a:buAutoNum type="arabicPeriod"/>
            </a:pPr>
            <a:endParaRPr sz="1500" dirty="0">
              <a:latin typeface="Carlito"/>
              <a:cs typeface="Carlito"/>
            </a:endParaRPr>
          </a:p>
          <a:p>
            <a:pPr marL="355600" indent="-342900">
              <a:lnSpc>
                <a:spcPct val="100000"/>
              </a:lnSpc>
              <a:buClr>
                <a:srgbClr val="A6A6A6"/>
              </a:buClr>
              <a:buSzPct val="125000"/>
              <a:buAutoNum type="arabicPeriod"/>
              <a:tabLst>
                <a:tab pos="354965" algn="l"/>
                <a:tab pos="355600" algn="l"/>
              </a:tabLst>
            </a:pPr>
            <a:r>
              <a:rPr lang="en-GB" sz="1000" b="1">
                <a:solidFill>
                  <a:srgbClr val="9CB700"/>
                </a:solidFill>
                <a:latin typeface="Verdana"/>
                <a:cs typeface="Verdana"/>
              </a:rPr>
              <a:t>Enter the e-mail address and password provided, and click on the “Login” button</a:t>
            </a:r>
          </a:p>
        </p:txBody>
      </p:sp>
      <p:sp>
        <p:nvSpPr>
          <p:cNvPr id="4" name="object 4"/>
          <p:cNvSpPr txBox="1"/>
          <p:nvPr/>
        </p:nvSpPr>
        <p:spPr>
          <a:xfrm>
            <a:off x="301243" y="3487673"/>
            <a:ext cx="7487920" cy="177800"/>
          </a:xfrm>
          <a:prstGeom prst="rect">
            <a:avLst/>
          </a:prstGeom>
        </p:spPr>
        <p:txBody>
          <a:bodyPr vert="horz" wrap="square" lIns="0" tIns="0" rIns="0" bIns="0" rtlCol="0">
            <a:spAutoFit/>
          </a:bodyPr>
          <a:lstStyle/>
          <a:p>
            <a:pPr marL="12700">
              <a:lnSpc>
                <a:spcPts val="1345"/>
              </a:lnSpc>
              <a:tabLst>
                <a:tab pos="354965" algn="l"/>
              </a:tabLst>
            </a:pPr>
            <a:r>
              <a:rPr lang="en-GB" sz="1250" b="1">
                <a:solidFill>
                  <a:srgbClr val="A6A6A6"/>
                </a:solidFill>
                <a:latin typeface="Verdana"/>
                <a:cs typeface="Verdana"/>
              </a:rPr>
              <a:t>3.	</a:t>
            </a:r>
            <a:r>
              <a:rPr lang="en-GB" sz="1000" b="1">
                <a:solidFill>
                  <a:srgbClr val="9CB700"/>
                </a:solidFill>
                <a:latin typeface="Verdana"/>
                <a:cs typeface="Verdana"/>
              </a:rPr>
              <a:t>The SL-ATR system will report the sending of an authentication request to the registered mobile phone</a:t>
            </a:r>
          </a:p>
        </p:txBody>
      </p:sp>
      <p:grpSp>
        <p:nvGrpSpPr>
          <p:cNvPr id="5" name="object 5"/>
          <p:cNvGrpSpPr/>
          <p:nvPr/>
        </p:nvGrpSpPr>
        <p:grpSpPr>
          <a:xfrm>
            <a:off x="224027" y="265188"/>
            <a:ext cx="734695" cy="734695"/>
            <a:chOff x="224027" y="265188"/>
            <a:chExt cx="734695" cy="734695"/>
          </a:xfrm>
        </p:grpSpPr>
        <p:sp>
          <p:nvSpPr>
            <p:cNvPr id="6" name="object 6"/>
            <p:cNvSpPr/>
            <p:nvPr/>
          </p:nvSpPr>
          <p:spPr>
            <a:xfrm>
              <a:off x="224027" y="265188"/>
              <a:ext cx="734428" cy="734428"/>
            </a:xfrm>
            <a:prstGeom prst="rect">
              <a:avLst/>
            </a:prstGeom>
            <a:blipFill>
              <a:blip r:embed="rId3" cstate="print"/>
              <a:stretch>
                <a:fillRect/>
              </a:stretch>
            </a:blipFill>
          </p:spPr>
          <p:txBody>
            <a:bodyPr wrap="square" lIns="0" tIns="0" rIns="0" bIns="0" rtlCol="0"/>
            <a:lstStyle/>
            <a:p>
              <a:endParaRPr/>
            </a:p>
          </p:txBody>
        </p:sp>
        <p:sp>
          <p:nvSpPr>
            <p:cNvPr id="7" name="object 7"/>
            <p:cNvSpPr/>
            <p:nvPr/>
          </p:nvSpPr>
          <p:spPr>
            <a:xfrm>
              <a:off x="425195" y="466344"/>
              <a:ext cx="345948" cy="345948"/>
            </a:xfrm>
            <a:prstGeom prst="rect">
              <a:avLst/>
            </a:prstGeom>
            <a:blipFill>
              <a:blip r:embed="rId4" cstate="print"/>
              <a:stretch>
                <a:fillRect/>
              </a:stretch>
            </a:blipFill>
          </p:spPr>
          <p:txBody>
            <a:bodyPr wrap="square" lIns="0" tIns="0" rIns="0" bIns="0" rtlCol="0"/>
            <a:lstStyle/>
            <a:p>
              <a:endParaRPr/>
            </a:p>
          </p:txBody>
        </p:sp>
        <p:sp>
          <p:nvSpPr>
            <p:cNvPr id="8" name="object 8"/>
            <p:cNvSpPr/>
            <p:nvPr/>
          </p:nvSpPr>
          <p:spPr>
            <a:xfrm>
              <a:off x="420623" y="461772"/>
              <a:ext cx="355600" cy="355600"/>
            </a:xfrm>
            <a:custGeom>
              <a:avLst/>
              <a:gdLst/>
              <a:ahLst/>
              <a:cxnLst/>
              <a:rect l="l" t="t" r="r" b="b"/>
              <a:pathLst>
                <a:path w="355600" h="355600">
                  <a:moveTo>
                    <a:pt x="0" y="355091"/>
                  </a:moveTo>
                  <a:lnTo>
                    <a:pt x="355092" y="355091"/>
                  </a:lnTo>
                  <a:lnTo>
                    <a:pt x="355092" y="0"/>
                  </a:lnTo>
                  <a:lnTo>
                    <a:pt x="0" y="0"/>
                  </a:lnTo>
                  <a:lnTo>
                    <a:pt x="0" y="355091"/>
                  </a:lnTo>
                  <a:close/>
                </a:path>
              </a:pathLst>
            </a:custGeom>
            <a:ln w="9144">
              <a:solidFill>
                <a:srgbClr val="000000"/>
              </a:solidFill>
            </a:ln>
          </p:spPr>
          <p:txBody>
            <a:bodyPr wrap="square" lIns="0" tIns="0" rIns="0" bIns="0" rtlCol="0"/>
            <a:lstStyle/>
            <a:p>
              <a:endParaRPr/>
            </a:p>
          </p:txBody>
        </p:sp>
      </p:grpSp>
      <p:sp>
        <p:nvSpPr>
          <p:cNvPr id="9" name="object 9"/>
          <p:cNvSpPr txBox="1"/>
          <p:nvPr/>
        </p:nvSpPr>
        <p:spPr>
          <a:xfrm>
            <a:off x="1019657" y="598170"/>
            <a:ext cx="917575" cy="147955"/>
          </a:xfrm>
          <a:prstGeom prst="rect">
            <a:avLst/>
          </a:prstGeom>
        </p:spPr>
        <p:txBody>
          <a:bodyPr vert="horz" wrap="square" lIns="0" tIns="13335" rIns="0" bIns="0" rtlCol="0">
            <a:spAutoFit/>
          </a:bodyPr>
          <a:lstStyle/>
          <a:p>
            <a:pPr marL="12700">
              <a:lnSpc>
                <a:spcPct val="100000"/>
              </a:lnSpc>
              <a:spcBef>
                <a:spcPts val="105"/>
              </a:spcBef>
            </a:pPr>
            <a:r>
              <a:rPr lang="en-GB" sz="800" i="1">
                <a:solidFill>
                  <a:srgbClr val="9CB700"/>
                </a:solidFill>
                <a:latin typeface="Verdana"/>
                <a:cs typeface="Verdana"/>
              </a:rPr>
              <a:t>From browser</a:t>
            </a:r>
          </a:p>
        </p:txBody>
      </p:sp>
      <p:sp>
        <p:nvSpPr>
          <p:cNvPr id="10" name="object 10"/>
          <p:cNvSpPr/>
          <p:nvPr/>
        </p:nvSpPr>
        <p:spPr>
          <a:xfrm>
            <a:off x="1493844" y="3865185"/>
            <a:ext cx="4828907" cy="1060062"/>
          </a:xfrm>
          <a:prstGeom prst="rect">
            <a:avLst/>
          </a:prstGeom>
          <a:blipFill>
            <a:blip r:embed="rId5" cstate="print"/>
            <a:stretch>
              <a:fillRect/>
            </a:stretch>
          </a:blipFill>
        </p:spPr>
        <p:txBody>
          <a:bodyPr wrap="square" lIns="0" tIns="0" rIns="0" bIns="0" rtlCol="0"/>
          <a:lstStyle/>
          <a:p>
            <a:endParaRPr/>
          </a:p>
        </p:txBody>
      </p:sp>
      <p:grpSp>
        <p:nvGrpSpPr>
          <p:cNvPr id="11" name="object 11"/>
          <p:cNvGrpSpPr/>
          <p:nvPr/>
        </p:nvGrpSpPr>
        <p:grpSpPr>
          <a:xfrm>
            <a:off x="2945892" y="1990344"/>
            <a:ext cx="1679575" cy="1149350"/>
            <a:chOff x="2945892" y="1990344"/>
            <a:chExt cx="1679575" cy="1149350"/>
          </a:xfrm>
        </p:grpSpPr>
        <p:sp>
          <p:nvSpPr>
            <p:cNvPr id="12" name="object 12"/>
            <p:cNvSpPr/>
            <p:nvPr/>
          </p:nvSpPr>
          <p:spPr>
            <a:xfrm>
              <a:off x="3023616" y="2036064"/>
              <a:ext cx="1497312" cy="1043940"/>
            </a:xfrm>
            <a:prstGeom prst="rect">
              <a:avLst/>
            </a:prstGeom>
            <a:blipFill>
              <a:blip r:embed="rId6" cstate="print"/>
              <a:stretch>
                <a:fillRect/>
              </a:stretch>
            </a:blipFill>
          </p:spPr>
          <p:txBody>
            <a:bodyPr wrap="square" lIns="0" tIns="0" rIns="0" bIns="0" rtlCol="0"/>
            <a:lstStyle/>
            <a:p>
              <a:endParaRPr/>
            </a:p>
          </p:txBody>
        </p:sp>
        <p:sp>
          <p:nvSpPr>
            <p:cNvPr id="13" name="object 13"/>
            <p:cNvSpPr/>
            <p:nvPr/>
          </p:nvSpPr>
          <p:spPr>
            <a:xfrm>
              <a:off x="2945892" y="1990344"/>
              <a:ext cx="1679448" cy="1149096"/>
            </a:xfrm>
            <a:prstGeom prst="rect">
              <a:avLst/>
            </a:prstGeom>
            <a:blipFill>
              <a:blip r:embed="rId7" cstate="print"/>
              <a:stretch>
                <a:fillRect/>
              </a:stretch>
            </a:blipFill>
          </p:spPr>
          <p:txBody>
            <a:bodyPr wrap="square" lIns="0" tIns="0" rIns="0" bIns="0" rtlCol="0"/>
            <a:lstStyle/>
            <a:p>
              <a:endParaRPr/>
            </a:p>
          </p:txBody>
        </p:sp>
        <p:sp>
          <p:nvSpPr>
            <p:cNvPr id="14" name="object 14"/>
            <p:cNvSpPr/>
            <p:nvPr/>
          </p:nvSpPr>
          <p:spPr>
            <a:xfrm>
              <a:off x="3003042" y="2024634"/>
              <a:ext cx="1569720" cy="1039494"/>
            </a:xfrm>
            <a:custGeom>
              <a:avLst/>
              <a:gdLst/>
              <a:ahLst/>
              <a:cxnLst/>
              <a:rect l="l" t="t" r="r" b="b"/>
              <a:pathLst>
                <a:path w="1569720" h="1039494">
                  <a:moveTo>
                    <a:pt x="0" y="1039368"/>
                  </a:moveTo>
                  <a:lnTo>
                    <a:pt x="1569720" y="1039368"/>
                  </a:lnTo>
                  <a:lnTo>
                    <a:pt x="1569720" y="0"/>
                  </a:lnTo>
                  <a:lnTo>
                    <a:pt x="0" y="0"/>
                  </a:lnTo>
                  <a:lnTo>
                    <a:pt x="0" y="1039368"/>
                  </a:lnTo>
                  <a:close/>
                </a:path>
              </a:pathLst>
            </a:custGeom>
            <a:ln w="28956">
              <a:solidFill>
                <a:srgbClr val="9CB700"/>
              </a:solidFill>
            </a:ln>
          </p:spPr>
          <p:txBody>
            <a:bodyPr wrap="square" lIns="0" tIns="0" rIns="0" bIns="0" rtlCol="0"/>
            <a:lstStyle/>
            <a:p>
              <a:endParaRPr/>
            </a:p>
          </p:txBody>
        </p:sp>
        <p:sp>
          <p:nvSpPr>
            <p:cNvPr id="15" name="object 15"/>
            <p:cNvSpPr/>
            <p:nvPr/>
          </p:nvSpPr>
          <p:spPr>
            <a:xfrm>
              <a:off x="3485388" y="2755392"/>
              <a:ext cx="603503" cy="377951"/>
            </a:xfrm>
            <a:prstGeom prst="rect">
              <a:avLst/>
            </a:prstGeom>
            <a:blipFill>
              <a:blip r:embed="rId8" cstate="print"/>
              <a:stretch>
                <a:fillRect/>
              </a:stretch>
            </a:blipFill>
          </p:spPr>
          <p:txBody>
            <a:bodyPr wrap="square" lIns="0" tIns="0" rIns="0" bIns="0" rtlCol="0"/>
            <a:lstStyle/>
            <a:p>
              <a:endParaRPr/>
            </a:p>
          </p:txBody>
        </p:sp>
      </p:grpSp>
      <p:sp>
        <p:nvSpPr>
          <p:cNvPr id="16" name="object 16"/>
          <p:cNvSpPr/>
          <p:nvPr/>
        </p:nvSpPr>
        <p:spPr>
          <a:xfrm>
            <a:off x="7275576" y="57911"/>
            <a:ext cx="1778507" cy="665465"/>
          </a:xfrm>
          <a:prstGeom prst="rect">
            <a:avLst/>
          </a:prstGeom>
          <a:blipFill>
            <a:blip r:embed="rId9" cstate="print"/>
            <a:stretch>
              <a:fillRect/>
            </a:stretch>
          </a:blipFill>
        </p:spPr>
        <p:txBody>
          <a:bodyPr wrap="square" lIns="0" tIns="0" rIns="0" bIns="0" rtlCol="0"/>
          <a:lstStyle/>
          <a:p>
            <a:endParaRPr/>
          </a:p>
        </p:txBody>
      </p:sp>
      <p:sp>
        <p:nvSpPr>
          <p:cNvPr id="17" name="Marcador de número de diapositiva 2">
            <a:extLst>
              <a:ext uri="{FF2B5EF4-FFF2-40B4-BE49-F238E27FC236}">
                <a16:creationId xmlns:a16="http://schemas.microsoft.com/office/drawing/2014/main" id="{8B9CF614-B7DA-4911-A40C-802D515D063C}"/>
              </a:ext>
            </a:extLst>
          </p:cNvPr>
          <p:cNvSpPr>
            <a:spLocks noGrp="1"/>
          </p:cNvSpPr>
          <p:nvPr>
            <p:ph type="sldNum" sz="quarter" idx="4"/>
          </p:nvPr>
        </p:nvSpPr>
        <p:spPr>
          <a:xfrm>
            <a:off x="8627269" y="4637193"/>
            <a:ext cx="626957" cy="226060"/>
          </a:xfrm>
          <a:prstGeom prst="rect">
            <a:avLst/>
          </a:prstGeom>
        </p:spPr>
        <p:txBody>
          <a:bodyPr vert="horz" lIns="91440" tIns="45720" rIns="91440" bIns="45720" rtlCol="0" anchor="ctr"/>
          <a:lstStyle>
            <a:lvl1pPr algn="l">
              <a:defRPr sz="800">
                <a:solidFill>
                  <a:schemeClr val="tx1">
                    <a:tint val="75000"/>
                  </a:schemeClr>
                </a:solidFill>
              </a:defRPr>
            </a:lvl1pPr>
          </a:lstStyle>
          <a:p>
            <a:fld id="{7065D5E2-D60F-472B-AFCC-0CA6D4F32D96}" type="slidenum">
              <a:rPr lang="es-ES" smtClean="0"/>
              <a:pPr/>
              <a:t>7</a:t>
            </a:fld>
            <a:endParaRPr lang="es-E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92988" y="80009"/>
            <a:ext cx="3220416" cy="228909"/>
          </a:xfrm>
          <a:prstGeom prst="rect">
            <a:avLst/>
          </a:prstGeom>
        </p:spPr>
        <p:txBody>
          <a:bodyPr vert="horz" wrap="square" lIns="0" tIns="13335" rIns="0" bIns="0" rtlCol="0">
            <a:spAutoFit/>
          </a:bodyPr>
          <a:lstStyle/>
          <a:p>
            <a:pPr marL="12700">
              <a:lnSpc>
                <a:spcPct val="100000"/>
              </a:lnSpc>
              <a:spcBef>
                <a:spcPts val="105"/>
              </a:spcBef>
            </a:pPr>
            <a:r>
              <a:rPr lang="en-GB" sz="1400" dirty="0"/>
              <a:t>Access to the SL-ATR</a:t>
            </a:r>
          </a:p>
        </p:txBody>
      </p:sp>
      <p:sp>
        <p:nvSpPr>
          <p:cNvPr id="3" name="object 3"/>
          <p:cNvSpPr txBox="1"/>
          <p:nvPr/>
        </p:nvSpPr>
        <p:spPr>
          <a:xfrm>
            <a:off x="292100" y="438150"/>
            <a:ext cx="4093845" cy="177800"/>
          </a:xfrm>
          <a:prstGeom prst="rect">
            <a:avLst/>
          </a:prstGeom>
        </p:spPr>
        <p:txBody>
          <a:bodyPr vert="horz" wrap="square" lIns="0" tIns="0" rIns="0" bIns="0" rtlCol="0">
            <a:spAutoFit/>
          </a:bodyPr>
          <a:lstStyle/>
          <a:p>
            <a:pPr marL="12700">
              <a:lnSpc>
                <a:spcPts val="1345"/>
              </a:lnSpc>
              <a:tabLst>
                <a:tab pos="355600" algn="l"/>
              </a:tabLst>
            </a:pPr>
            <a:r>
              <a:rPr lang="en-GB" sz="1250" b="1">
                <a:solidFill>
                  <a:srgbClr val="A6A6A6"/>
                </a:solidFill>
                <a:latin typeface="Verdana"/>
                <a:cs typeface="Verdana"/>
              </a:rPr>
              <a:t>4.	</a:t>
            </a:r>
            <a:r>
              <a:rPr lang="en-GB" sz="1000" b="1">
                <a:solidFill>
                  <a:srgbClr val="9CB700"/>
                </a:solidFill>
                <a:latin typeface="Verdana"/>
                <a:cs typeface="Verdana"/>
              </a:rPr>
              <a:t>Open the “NetIQ Advanced Authentication” app</a:t>
            </a:r>
          </a:p>
        </p:txBody>
      </p:sp>
      <p:sp>
        <p:nvSpPr>
          <p:cNvPr id="4" name="object 4"/>
          <p:cNvSpPr/>
          <p:nvPr/>
        </p:nvSpPr>
        <p:spPr>
          <a:xfrm>
            <a:off x="3358896" y="850139"/>
            <a:ext cx="254508" cy="288036"/>
          </a:xfrm>
          <a:prstGeom prst="rect">
            <a:avLst/>
          </a:prstGeom>
          <a:blipFill>
            <a:blip r:embed="rId2" cstate="print"/>
            <a:stretch>
              <a:fillRect/>
            </a:stretch>
          </a:blipFill>
        </p:spPr>
        <p:txBody>
          <a:bodyPr wrap="square" lIns="0" tIns="0" rIns="0" bIns="0" rtlCol="0"/>
          <a:lstStyle/>
          <a:p>
            <a:endParaRPr/>
          </a:p>
        </p:txBody>
      </p:sp>
      <p:sp>
        <p:nvSpPr>
          <p:cNvPr id="5" name="object 5"/>
          <p:cNvSpPr txBox="1"/>
          <p:nvPr/>
        </p:nvSpPr>
        <p:spPr>
          <a:xfrm>
            <a:off x="302463" y="1622833"/>
            <a:ext cx="3050540" cy="358140"/>
          </a:xfrm>
          <a:prstGeom prst="rect">
            <a:avLst/>
          </a:prstGeom>
        </p:spPr>
        <p:txBody>
          <a:bodyPr vert="horz" wrap="square" lIns="0" tIns="20320" rIns="0" bIns="0" rtlCol="0">
            <a:spAutoFit/>
          </a:bodyPr>
          <a:lstStyle/>
          <a:p>
            <a:pPr marL="355600" marR="5080" indent="-342900">
              <a:lnSpc>
                <a:spcPts val="1310"/>
              </a:lnSpc>
              <a:spcBef>
                <a:spcPts val="160"/>
              </a:spcBef>
              <a:tabLst>
                <a:tab pos="354965" algn="l"/>
              </a:tabLst>
            </a:pPr>
            <a:r>
              <a:rPr lang="en-GB" sz="1250" b="1">
                <a:solidFill>
                  <a:srgbClr val="A6A6A6"/>
                </a:solidFill>
                <a:latin typeface="Verdana"/>
                <a:cs typeface="Verdana"/>
              </a:rPr>
              <a:t>5.	</a:t>
            </a:r>
            <a:r>
              <a:rPr lang="en-GB" sz="1000" b="1">
                <a:solidFill>
                  <a:srgbClr val="9CB700"/>
                </a:solidFill>
                <a:latin typeface="Verdana"/>
                <a:cs typeface="Verdana"/>
              </a:rPr>
              <a:t>Go to the “Authentication requests” section, and tap on the “Accept” button</a:t>
            </a:r>
          </a:p>
        </p:txBody>
      </p:sp>
      <p:grpSp>
        <p:nvGrpSpPr>
          <p:cNvPr id="6" name="object 6"/>
          <p:cNvGrpSpPr/>
          <p:nvPr/>
        </p:nvGrpSpPr>
        <p:grpSpPr>
          <a:xfrm>
            <a:off x="4283964" y="1479806"/>
            <a:ext cx="1638300" cy="1704339"/>
            <a:chOff x="4283964" y="1909572"/>
            <a:chExt cx="1638300" cy="1704339"/>
          </a:xfrm>
        </p:grpSpPr>
        <p:sp>
          <p:nvSpPr>
            <p:cNvPr id="7" name="object 7"/>
            <p:cNvSpPr/>
            <p:nvPr/>
          </p:nvSpPr>
          <p:spPr>
            <a:xfrm>
              <a:off x="4407408" y="2020824"/>
              <a:ext cx="1403603" cy="1321039"/>
            </a:xfrm>
            <a:prstGeom prst="rect">
              <a:avLst/>
            </a:prstGeom>
            <a:blipFill>
              <a:blip r:embed="rId3" cstate="print"/>
              <a:stretch>
                <a:fillRect/>
              </a:stretch>
            </a:blipFill>
          </p:spPr>
          <p:txBody>
            <a:bodyPr wrap="square" lIns="0" tIns="0" rIns="0" bIns="0" rtlCol="0"/>
            <a:lstStyle/>
            <a:p>
              <a:endParaRPr/>
            </a:p>
          </p:txBody>
        </p:sp>
        <p:sp>
          <p:nvSpPr>
            <p:cNvPr id="8" name="object 8"/>
            <p:cNvSpPr/>
            <p:nvPr/>
          </p:nvSpPr>
          <p:spPr>
            <a:xfrm>
              <a:off x="4515612" y="3235452"/>
              <a:ext cx="601979" cy="377952"/>
            </a:xfrm>
            <a:prstGeom prst="rect">
              <a:avLst/>
            </a:prstGeom>
            <a:blipFill>
              <a:blip r:embed="rId4" cstate="print"/>
              <a:stretch>
                <a:fillRect/>
              </a:stretch>
            </a:blipFill>
          </p:spPr>
          <p:txBody>
            <a:bodyPr wrap="square" lIns="0" tIns="0" rIns="0" bIns="0" rtlCol="0"/>
            <a:lstStyle/>
            <a:p>
              <a:endParaRPr/>
            </a:p>
          </p:txBody>
        </p:sp>
        <p:sp>
          <p:nvSpPr>
            <p:cNvPr id="9" name="object 9"/>
            <p:cNvSpPr/>
            <p:nvPr/>
          </p:nvSpPr>
          <p:spPr>
            <a:xfrm>
              <a:off x="4283964" y="1909572"/>
              <a:ext cx="1638300" cy="1530095"/>
            </a:xfrm>
            <a:prstGeom prst="rect">
              <a:avLst/>
            </a:prstGeom>
            <a:blipFill>
              <a:blip r:embed="rId5" cstate="print"/>
              <a:stretch>
                <a:fillRect/>
              </a:stretch>
            </a:blipFill>
          </p:spPr>
          <p:txBody>
            <a:bodyPr wrap="square" lIns="0" tIns="0" rIns="0" bIns="0" rtlCol="0"/>
            <a:lstStyle/>
            <a:p>
              <a:endParaRPr/>
            </a:p>
          </p:txBody>
        </p:sp>
        <p:sp>
          <p:nvSpPr>
            <p:cNvPr id="10" name="object 10"/>
            <p:cNvSpPr/>
            <p:nvPr/>
          </p:nvSpPr>
          <p:spPr>
            <a:xfrm>
              <a:off x="4331208" y="1933956"/>
              <a:ext cx="1548765" cy="1440180"/>
            </a:xfrm>
            <a:custGeom>
              <a:avLst/>
              <a:gdLst/>
              <a:ahLst/>
              <a:cxnLst/>
              <a:rect l="l" t="t" r="r" b="b"/>
              <a:pathLst>
                <a:path w="1548764" h="1440179">
                  <a:moveTo>
                    <a:pt x="0" y="102743"/>
                  </a:moveTo>
                  <a:lnTo>
                    <a:pt x="8070" y="62739"/>
                  </a:lnTo>
                  <a:lnTo>
                    <a:pt x="30083" y="30083"/>
                  </a:lnTo>
                  <a:lnTo>
                    <a:pt x="62739" y="8070"/>
                  </a:lnTo>
                  <a:lnTo>
                    <a:pt x="102742" y="0"/>
                  </a:lnTo>
                  <a:lnTo>
                    <a:pt x="1445640" y="0"/>
                  </a:lnTo>
                  <a:lnTo>
                    <a:pt x="1485644" y="8070"/>
                  </a:lnTo>
                  <a:lnTo>
                    <a:pt x="1518300" y="30083"/>
                  </a:lnTo>
                  <a:lnTo>
                    <a:pt x="1540313" y="62739"/>
                  </a:lnTo>
                  <a:lnTo>
                    <a:pt x="1548383" y="102743"/>
                  </a:lnTo>
                  <a:lnTo>
                    <a:pt x="1548383" y="1337437"/>
                  </a:lnTo>
                  <a:lnTo>
                    <a:pt x="1540313" y="1377440"/>
                  </a:lnTo>
                  <a:lnTo>
                    <a:pt x="1518300" y="1410096"/>
                  </a:lnTo>
                  <a:lnTo>
                    <a:pt x="1485644" y="1432109"/>
                  </a:lnTo>
                  <a:lnTo>
                    <a:pt x="1445640" y="1440180"/>
                  </a:lnTo>
                  <a:lnTo>
                    <a:pt x="102742" y="1440180"/>
                  </a:lnTo>
                  <a:lnTo>
                    <a:pt x="62739" y="1432109"/>
                  </a:lnTo>
                  <a:lnTo>
                    <a:pt x="30083" y="1410096"/>
                  </a:lnTo>
                  <a:lnTo>
                    <a:pt x="8070" y="1377440"/>
                  </a:lnTo>
                  <a:lnTo>
                    <a:pt x="0" y="1337437"/>
                  </a:lnTo>
                  <a:lnTo>
                    <a:pt x="0" y="102743"/>
                  </a:lnTo>
                  <a:close/>
                </a:path>
              </a:pathLst>
            </a:custGeom>
            <a:ln w="9144">
              <a:solidFill>
                <a:srgbClr val="497DBA"/>
              </a:solidFill>
            </a:ln>
          </p:spPr>
          <p:txBody>
            <a:bodyPr wrap="square" lIns="0" tIns="0" rIns="0" bIns="0" rtlCol="0"/>
            <a:lstStyle/>
            <a:p>
              <a:endParaRPr/>
            </a:p>
          </p:txBody>
        </p:sp>
      </p:grpSp>
      <p:sp>
        <p:nvSpPr>
          <p:cNvPr id="11" name="object 11"/>
          <p:cNvSpPr txBox="1"/>
          <p:nvPr/>
        </p:nvSpPr>
        <p:spPr>
          <a:xfrm>
            <a:off x="302463" y="2955545"/>
            <a:ext cx="4298315" cy="177800"/>
          </a:xfrm>
          <a:prstGeom prst="rect">
            <a:avLst/>
          </a:prstGeom>
        </p:spPr>
        <p:txBody>
          <a:bodyPr vert="horz" wrap="square" lIns="0" tIns="0" rIns="0" bIns="0" rtlCol="0">
            <a:spAutoFit/>
          </a:bodyPr>
          <a:lstStyle/>
          <a:p>
            <a:pPr marL="12700">
              <a:lnSpc>
                <a:spcPts val="1350"/>
              </a:lnSpc>
              <a:tabLst>
                <a:tab pos="354965" algn="l"/>
              </a:tabLst>
            </a:pPr>
            <a:r>
              <a:rPr lang="en-GB" sz="1250" b="1">
                <a:solidFill>
                  <a:srgbClr val="A6A6A6"/>
                </a:solidFill>
                <a:latin typeface="Verdana"/>
                <a:cs typeface="Verdana"/>
              </a:rPr>
              <a:t>6.	</a:t>
            </a:r>
            <a:r>
              <a:rPr lang="en-GB" sz="1000" b="1">
                <a:solidFill>
                  <a:srgbClr val="9CB700"/>
                </a:solidFill>
                <a:latin typeface="Verdana"/>
                <a:cs typeface="Verdana"/>
              </a:rPr>
              <a:t>The browser opens the main page of the SL-ATR portal</a:t>
            </a:r>
          </a:p>
        </p:txBody>
      </p:sp>
      <p:grpSp>
        <p:nvGrpSpPr>
          <p:cNvPr id="12" name="object 12"/>
          <p:cNvGrpSpPr/>
          <p:nvPr/>
        </p:nvGrpSpPr>
        <p:grpSpPr>
          <a:xfrm>
            <a:off x="1347216" y="3308147"/>
            <a:ext cx="4950460" cy="629920"/>
            <a:chOff x="1347216" y="4069079"/>
            <a:chExt cx="4950460" cy="629920"/>
          </a:xfrm>
        </p:grpSpPr>
        <p:sp>
          <p:nvSpPr>
            <p:cNvPr id="13" name="object 13"/>
            <p:cNvSpPr/>
            <p:nvPr/>
          </p:nvSpPr>
          <p:spPr>
            <a:xfrm>
              <a:off x="1417320" y="4117847"/>
              <a:ext cx="4809744" cy="490727"/>
            </a:xfrm>
            <a:prstGeom prst="rect">
              <a:avLst/>
            </a:prstGeom>
            <a:blipFill>
              <a:blip r:embed="rId6" cstate="print"/>
              <a:stretch>
                <a:fillRect/>
              </a:stretch>
            </a:blipFill>
          </p:spPr>
          <p:txBody>
            <a:bodyPr wrap="square" lIns="0" tIns="0" rIns="0" bIns="0" rtlCol="0"/>
            <a:lstStyle/>
            <a:p>
              <a:endParaRPr/>
            </a:p>
          </p:txBody>
        </p:sp>
        <p:sp>
          <p:nvSpPr>
            <p:cNvPr id="14" name="object 14"/>
            <p:cNvSpPr/>
            <p:nvPr/>
          </p:nvSpPr>
          <p:spPr>
            <a:xfrm>
              <a:off x="1347216" y="4069079"/>
              <a:ext cx="4949952" cy="629386"/>
            </a:xfrm>
            <a:prstGeom prst="rect">
              <a:avLst/>
            </a:prstGeom>
            <a:blipFill>
              <a:blip r:embed="rId7" cstate="print"/>
              <a:stretch>
                <a:fillRect/>
              </a:stretch>
            </a:blipFill>
          </p:spPr>
          <p:txBody>
            <a:bodyPr wrap="square" lIns="0" tIns="0" rIns="0" bIns="0" rtlCol="0"/>
            <a:lstStyle/>
            <a:p>
              <a:endParaRPr/>
            </a:p>
          </p:txBody>
        </p:sp>
        <p:sp>
          <p:nvSpPr>
            <p:cNvPr id="15" name="object 15"/>
            <p:cNvSpPr/>
            <p:nvPr/>
          </p:nvSpPr>
          <p:spPr>
            <a:xfrm>
              <a:off x="1394460" y="4093463"/>
              <a:ext cx="4860290" cy="539750"/>
            </a:xfrm>
            <a:custGeom>
              <a:avLst/>
              <a:gdLst/>
              <a:ahLst/>
              <a:cxnLst/>
              <a:rect l="l" t="t" r="r" b="b"/>
              <a:pathLst>
                <a:path w="4860290" h="539750">
                  <a:moveTo>
                    <a:pt x="0" y="38506"/>
                  </a:moveTo>
                  <a:lnTo>
                    <a:pt x="3030" y="23515"/>
                  </a:lnTo>
                  <a:lnTo>
                    <a:pt x="11287" y="11276"/>
                  </a:lnTo>
                  <a:lnTo>
                    <a:pt x="23520" y="3025"/>
                  </a:lnTo>
                  <a:lnTo>
                    <a:pt x="38481" y="0"/>
                  </a:lnTo>
                  <a:lnTo>
                    <a:pt x="4821555" y="0"/>
                  </a:lnTo>
                  <a:lnTo>
                    <a:pt x="4836515" y="3025"/>
                  </a:lnTo>
                  <a:lnTo>
                    <a:pt x="4848748" y="11276"/>
                  </a:lnTo>
                  <a:lnTo>
                    <a:pt x="4857005" y="23515"/>
                  </a:lnTo>
                  <a:lnTo>
                    <a:pt x="4860036" y="38506"/>
                  </a:lnTo>
                  <a:lnTo>
                    <a:pt x="4860036" y="500989"/>
                  </a:lnTo>
                  <a:lnTo>
                    <a:pt x="4857005" y="515975"/>
                  </a:lnTo>
                  <a:lnTo>
                    <a:pt x="4848748" y="528215"/>
                  </a:lnTo>
                  <a:lnTo>
                    <a:pt x="4836515" y="536469"/>
                  </a:lnTo>
                  <a:lnTo>
                    <a:pt x="4821555" y="539496"/>
                  </a:lnTo>
                  <a:lnTo>
                    <a:pt x="38481" y="539496"/>
                  </a:lnTo>
                  <a:lnTo>
                    <a:pt x="23520" y="536469"/>
                  </a:lnTo>
                  <a:lnTo>
                    <a:pt x="11287" y="528215"/>
                  </a:lnTo>
                  <a:lnTo>
                    <a:pt x="3030" y="515975"/>
                  </a:lnTo>
                  <a:lnTo>
                    <a:pt x="0" y="500989"/>
                  </a:lnTo>
                  <a:lnTo>
                    <a:pt x="0" y="38506"/>
                  </a:lnTo>
                  <a:close/>
                </a:path>
              </a:pathLst>
            </a:custGeom>
            <a:ln w="9144">
              <a:solidFill>
                <a:srgbClr val="497DBA"/>
              </a:solidFill>
            </a:ln>
          </p:spPr>
          <p:txBody>
            <a:bodyPr wrap="square" lIns="0" tIns="0" rIns="0" bIns="0" rtlCol="0"/>
            <a:lstStyle/>
            <a:p>
              <a:endParaRPr/>
            </a:p>
          </p:txBody>
        </p:sp>
      </p:grpSp>
      <p:grpSp>
        <p:nvGrpSpPr>
          <p:cNvPr id="16" name="object 16"/>
          <p:cNvGrpSpPr/>
          <p:nvPr/>
        </p:nvGrpSpPr>
        <p:grpSpPr>
          <a:xfrm>
            <a:off x="134112" y="3116123"/>
            <a:ext cx="734695" cy="734695"/>
            <a:chOff x="134112" y="3877055"/>
            <a:chExt cx="734695" cy="734695"/>
          </a:xfrm>
        </p:grpSpPr>
        <p:sp>
          <p:nvSpPr>
            <p:cNvPr id="17" name="object 17"/>
            <p:cNvSpPr/>
            <p:nvPr/>
          </p:nvSpPr>
          <p:spPr>
            <a:xfrm>
              <a:off x="134112" y="3877055"/>
              <a:ext cx="734428" cy="734428"/>
            </a:xfrm>
            <a:prstGeom prst="rect">
              <a:avLst/>
            </a:prstGeom>
            <a:blipFill>
              <a:blip r:embed="rId8" cstate="print"/>
              <a:stretch>
                <a:fillRect/>
              </a:stretch>
            </a:blipFill>
          </p:spPr>
          <p:txBody>
            <a:bodyPr wrap="square" lIns="0" tIns="0" rIns="0" bIns="0" rtlCol="0"/>
            <a:lstStyle/>
            <a:p>
              <a:endParaRPr/>
            </a:p>
          </p:txBody>
        </p:sp>
        <p:sp>
          <p:nvSpPr>
            <p:cNvPr id="18" name="object 18"/>
            <p:cNvSpPr/>
            <p:nvPr/>
          </p:nvSpPr>
          <p:spPr>
            <a:xfrm>
              <a:off x="335280" y="4078223"/>
              <a:ext cx="345948" cy="345947"/>
            </a:xfrm>
            <a:prstGeom prst="rect">
              <a:avLst/>
            </a:prstGeom>
            <a:blipFill>
              <a:blip r:embed="rId9" cstate="print"/>
              <a:stretch>
                <a:fillRect/>
              </a:stretch>
            </a:blipFill>
          </p:spPr>
          <p:txBody>
            <a:bodyPr wrap="square" lIns="0" tIns="0" rIns="0" bIns="0" rtlCol="0"/>
            <a:lstStyle/>
            <a:p>
              <a:endParaRPr/>
            </a:p>
          </p:txBody>
        </p:sp>
        <p:sp>
          <p:nvSpPr>
            <p:cNvPr id="19" name="object 19"/>
            <p:cNvSpPr/>
            <p:nvPr/>
          </p:nvSpPr>
          <p:spPr>
            <a:xfrm>
              <a:off x="330707" y="4073651"/>
              <a:ext cx="355600" cy="355600"/>
            </a:xfrm>
            <a:custGeom>
              <a:avLst/>
              <a:gdLst/>
              <a:ahLst/>
              <a:cxnLst/>
              <a:rect l="l" t="t" r="r" b="b"/>
              <a:pathLst>
                <a:path w="355600" h="355600">
                  <a:moveTo>
                    <a:pt x="0" y="355092"/>
                  </a:moveTo>
                  <a:lnTo>
                    <a:pt x="355092" y="355092"/>
                  </a:lnTo>
                  <a:lnTo>
                    <a:pt x="355092" y="0"/>
                  </a:lnTo>
                  <a:lnTo>
                    <a:pt x="0" y="0"/>
                  </a:lnTo>
                  <a:lnTo>
                    <a:pt x="0" y="355092"/>
                  </a:lnTo>
                  <a:close/>
                </a:path>
              </a:pathLst>
            </a:custGeom>
            <a:ln w="9144">
              <a:solidFill>
                <a:srgbClr val="000000"/>
              </a:solidFill>
            </a:ln>
          </p:spPr>
          <p:txBody>
            <a:bodyPr wrap="square" lIns="0" tIns="0" rIns="0" bIns="0" rtlCol="0"/>
            <a:lstStyle/>
            <a:p>
              <a:endParaRPr/>
            </a:p>
          </p:txBody>
        </p:sp>
      </p:grpSp>
      <p:grpSp>
        <p:nvGrpSpPr>
          <p:cNvPr id="20" name="object 20"/>
          <p:cNvGrpSpPr/>
          <p:nvPr/>
        </p:nvGrpSpPr>
        <p:grpSpPr>
          <a:xfrm>
            <a:off x="112776" y="649825"/>
            <a:ext cx="734695" cy="697230"/>
            <a:chOff x="112776" y="875630"/>
            <a:chExt cx="734695" cy="697230"/>
          </a:xfrm>
        </p:grpSpPr>
        <p:sp>
          <p:nvSpPr>
            <p:cNvPr id="21" name="object 21"/>
            <p:cNvSpPr/>
            <p:nvPr/>
          </p:nvSpPr>
          <p:spPr>
            <a:xfrm>
              <a:off x="112776" y="875630"/>
              <a:ext cx="734428" cy="697137"/>
            </a:xfrm>
            <a:prstGeom prst="rect">
              <a:avLst/>
            </a:prstGeom>
            <a:blipFill>
              <a:blip r:embed="rId10" cstate="print"/>
              <a:stretch>
                <a:fillRect/>
              </a:stretch>
            </a:blipFill>
          </p:spPr>
          <p:txBody>
            <a:bodyPr wrap="square" lIns="0" tIns="0" rIns="0" bIns="0" rtlCol="0"/>
            <a:lstStyle/>
            <a:p>
              <a:endParaRPr/>
            </a:p>
          </p:txBody>
        </p:sp>
        <p:sp>
          <p:nvSpPr>
            <p:cNvPr id="22" name="object 22"/>
            <p:cNvSpPr/>
            <p:nvPr/>
          </p:nvSpPr>
          <p:spPr>
            <a:xfrm>
              <a:off x="313944" y="1050035"/>
              <a:ext cx="345947" cy="335279"/>
            </a:xfrm>
            <a:prstGeom prst="rect">
              <a:avLst/>
            </a:prstGeom>
            <a:blipFill>
              <a:blip r:embed="rId11" cstate="print"/>
              <a:stretch>
                <a:fillRect/>
              </a:stretch>
            </a:blipFill>
          </p:spPr>
          <p:txBody>
            <a:bodyPr wrap="square" lIns="0" tIns="0" rIns="0" bIns="0" rtlCol="0"/>
            <a:lstStyle/>
            <a:p>
              <a:endParaRPr/>
            </a:p>
          </p:txBody>
        </p:sp>
        <p:sp>
          <p:nvSpPr>
            <p:cNvPr id="23" name="object 23"/>
            <p:cNvSpPr/>
            <p:nvPr/>
          </p:nvSpPr>
          <p:spPr>
            <a:xfrm>
              <a:off x="309371" y="1045463"/>
              <a:ext cx="355600" cy="344805"/>
            </a:xfrm>
            <a:custGeom>
              <a:avLst/>
              <a:gdLst/>
              <a:ahLst/>
              <a:cxnLst/>
              <a:rect l="l" t="t" r="r" b="b"/>
              <a:pathLst>
                <a:path w="355600" h="344805">
                  <a:moveTo>
                    <a:pt x="0" y="344424"/>
                  </a:moveTo>
                  <a:lnTo>
                    <a:pt x="355092" y="344424"/>
                  </a:lnTo>
                  <a:lnTo>
                    <a:pt x="355092" y="0"/>
                  </a:lnTo>
                  <a:lnTo>
                    <a:pt x="0" y="0"/>
                  </a:lnTo>
                  <a:lnTo>
                    <a:pt x="0" y="344424"/>
                  </a:lnTo>
                  <a:close/>
                </a:path>
              </a:pathLst>
            </a:custGeom>
            <a:ln w="9144">
              <a:solidFill>
                <a:srgbClr val="1F487C"/>
              </a:solidFill>
            </a:ln>
          </p:spPr>
          <p:txBody>
            <a:bodyPr wrap="square" lIns="0" tIns="0" rIns="0" bIns="0" rtlCol="0"/>
            <a:lstStyle/>
            <a:p>
              <a:endParaRPr/>
            </a:p>
          </p:txBody>
        </p:sp>
      </p:grpSp>
      <p:sp>
        <p:nvSpPr>
          <p:cNvPr id="24" name="object 24"/>
          <p:cNvSpPr txBox="1"/>
          <p:nvPr/>
        </p:nvSpPr>
        <p:spPr>
          <a:xfrm>
            <a:off x="320446" y="1258316"/>
            <a:ext cx="654050" cy="147955"/>
          </a:xfrm>
          <a:prstGeom prst="rect">
            <a:avLst/>
          </a:prstGeom>
        </p:spPr>
        <p:txBody>
          <a:bodyPr vert="horz" wrap="square" lIns="0" tIns="13335" rIns="0" bIns="0" rtlCol="0">
            <a:spAutoFit/>
          </a:bodyPr>
          <a:lstStyle/>
          <a:p>
            <a:pPr marL="12700">
              <a:lnSpc>
                <a:spcPct val="100000"/>
              </a:lnSpc>
              <a:spcBef>
                <a:spcPts val="105"/>
              </a:spcBef>
            </a:pPr>
            <a:r>
              <a:rPr lang="en-GB" sz="800" i="1">
                <a:solidFill>
                  <a:srgbClr val="1F487C"/>
                </a:solidFill>
                <a:latin typeface="Verdana"/>
                <a:cs typeface="Verdana"/>
              </a:rPr>
              <a:t>From mobile</a:t>
            </a:r>
          </a:p>
        </p:txBody>
      </p:sp>
      <p:sp>
        <p:nvSpPr>
          <p:cNvPr id="25" name="object 25"/>
          <p:cNvSpPr txBox="1"/>
          <p:nvPr/>
        </p:nvSpPr>
        <p:spPr>
          <a:xfrm>
            <a:off x="341477" y="3763315"/>
            <a:ext cx="567055" cy="266065"/>
          </a:xfrm>
          <a:prstGeom prst="rect">
            <a:avLst/>
          </a:prstGeom>
        </p:spPr>
        <p:txBody>
          <a:bodyPr vert="horz" wrap="square" lIns="0" tIns="20320" rIns="0" bIns="0" rtlCol="0">
            <a:spAutoFit/>
          </a:bodyPr>
          <a:lstStyle/>
          <a:p>
            <a:pPr marL="12700" marR="5080">
              <a:lnSpc>
                <a:spcPts val="930"/>
              </a:lnSpc>
              <a:spcBef>
                <a:spcPts val="160"/>
              </a:spcBef>
            </a:pPr>
            <a:r>
              <a:rPr lang="en-GB" sz="800" i="1">
                <a:solidFill>
                  <a:srgbClr val="9CB700"/>
                </a:solidFill>
                <a:latin typeface="Verdana"/>
                <a:cs typeface="Verdana"/>
              </a:rPr>
              <a:t>From browser</a:t>
            </a:r>
          </a:p>
        </p:txBody>
      </p:sp>
      <p:grpSp>
        <p:nvGrpSpPr>
          <p:cNvPr id="26" name="object 26"/>
          <p:cNvGrpSpPr/>
          <p:nvPr/>
        </p:nvGrpSpPr>
        <p:grpSpPr>
          <a:xfrm>
            <a:off x="112776" y="2012570"/>
            <a:ext cx="734695" cy="695960"/>
            <a:chOff x="112776" y="2442336"/>
            <a:chExt cx="734695" cy="695960"/>
          </a:xfrm>
        </p:grpSpPr>
        <p:sp>
          <p:nvSpPr>
            <p:cNvPr id="27" name="object 27"/>
            <p:cNvSpPr/>
            <p:nvPr/>
          </p:nvSpPr>
          <p:spPr>
            <a:xfrm>
              <a:off x="112776" y="2442336"/>
              <a:ext cx="734428" cy="695706"/>
            </a:xfrm>
            <a:prstGeom prst="rect">
              <a:avLst/>
            </a:prstGeom>
            <a:blipFill>
              <a:blip r:embed="rId12" cstate="print"/>
              <a:stretch>
                <a:fillRect/>
              </a:stretch>
            </a:blipFill>
          </p:spPr>
          <p:txBody>
            <a:bodyPr wrap="square" lIns="0" tIns="0" rIns="0" bIns="0" rtlCol="0"/>
            <a:lstStyle/>
            <a:p>
              <a:endParaRPr/>
            </a:p>
          </p:txBody>
        </p:sp>
        <p:sp>
          <p:nvSpPr>
            <p:cNvPr id="28" name="object 28"/>
            <p:cNvSpPr/>
            <p:nvPr/>
          </p:nvSpPr>
          <p:spPr>
            <a:xfrm>
              <a:off x="313944" y="2616707"/>
              <a:ext cx="345947" cy="333756"/>
            </a:xfrm>
            <a:prstGeom prst="rect">
              <a:avLst/>
            </a:prstGeom>
            <a:blipFill>
              <a:blip r:embed="rId13" cstate="print"/>
              <a:stretch>
                <a:fillRect/>
              </a:stretch>
            </a:blipFill>
          </p:spPr>
          <p:txBody>
            <a:bodyPr wrap="square" lIns="0" tIns="0" rIns="0" bIns="0" rtlCol="0"/>
            <a:lstStyle/>
            <a:p>
              <a:endParaRPr/>
            </a:p>
          </p:txBody>
        </p:sp>
        <p:sp>
          <p:nvSpPr>
            <p:cNvPr id="29" name="object 29"/>
            <p:cNvSpPr/>
            <p:nvPr/>
          </p:nvSpPr>
          <p:spPr>
            <a:xfrm>
              <a:off x="309371" y="2612135"/>
              <a:ext cx="355600" cy="342900"/>
            </a:xfrm>
            <a:custGeom>
              <a:avLst/>
              <a:gdLst/>
              <a:ahLst/>
              <a:cxnLst/>
              <a:rect l="l" t="t" r="r" b="b"/>
              <a:pathLst>
                <a:path w="355600" h="342900">
                  <a:moveTo>
                    <a:pt x="0" y="342900"/>
                  </a:moveTo>
                  <a:lnTo>
                    <a:pt x="355092" y="342900"/>
                  </a:lnTo>
                  <a:lnTo>
                    <a:pt x="355092" y="0"/>
                  </a:lnTo>
                  <a:lnTo>
                    <a:pt x="0" y="0"/>
                  </a:lnTo>
                  <a:lnTo>
                    <a:pt x="0" y="342900"/>
                  </a:lnTo>
                  <a:close/>
                </a:path>
              </a:pathLst>
            </a:custGeom>
            <a:ln w="9144">
              <a:solidFill>
                <a:srgbClr val="1F487C"/>
              </a:solidFill>
            </a:ln>
          </p:spPr>
          <p:txBody>
            <a:bodyPr wrap="square" lIns="0" tIns="0" rIns="0" bIns="0" rtlCol="0"/>
            <a:lstStyle/>
            <a:p>
              <a:endParaRPr/>
            </a:p>
          </p:txBody>
        </p:sp>
      </p:grpSp>
      <p:sp>
        <p:nvSpPr>
          <p:cNvPr id="30" name="object 30"/>
          <p:cNvSpPr txBox="1"/>
          <p:nvPr/>
        </p:nvSpPr>
        <p:spPr>
          <a:xfrm>
            <a:off x="320446" y="2623822"/>
            <a:ext cx="654050" cy="147955"/>
          </a:xfrm>
          <a:prstGeom prst="rect">
            <a:avLst/>
          </a:prstGeom>
        </p:spPr>
        <p:txBody>
          <a:bodyPr vert="horz" wrap="square" lIns="0" tIns="12700" rIns="0" bIns="0" rtlCol="0">
            <a:spAutoFit/>
          </a:bodyPr>
          <a:lstStyle/>
          <a:p>
            <a:pPr marL="12700">
              <a:lnSpc>
                <a:spcPct val="100000"/>
              </a:lnSpc>
              <a:spcBef>
                <a:spcPts val="100"/>
              </a:spcBef>
            </a:pPr>
            <a:r>
              <a:rPr lang="en-GB" sz="800" i="1">
                <a:solidFill>
                  <a:srgbClr val="1F487C"/>
                </a:solidFill>
                <a:latin typeface="Verdana"/>
                <a:cs typeface="Verdana"/>
              </a:rPr>
              <a:t>From mobile</a:t>
            </a:r>
          </a:p>
        </p:txBody>
      </p:sp>
      <p:sp>
        <p:nvSpPr>
          <p:cNvPr id="31" name="object 31"/>
          <p:cNvSpPr/>
          <p:nvPr/>
        </p:nvSpPr>
        <p:spPr>
          <a:xfrm>
            <a:off x="7275576" y="57911"/>
            <a:ext cx="1778507" cy="665465"/>
          </a:xfrm>
          <a:prstGeom prst="rect">
            <a:avLst/>
          </a:prstGeom>
          <a:blipFill>
            <a:blip r:embed="rId14" cstate="print"/>
            <a:stretch>
              <a:fillRect/>
            </a:stretch>
          </a:blipFill>
        </p:spPr>
        <p:txBody>
          <a:bodyPr wrap="square" lIns="0" tIns="0" rIns="0" bIns="0" rtlCol="0"/>
          <a:lstStyle/>
          <a:p>
            <a:endParaRPr/>
          </a:p>
        </p:txBody>
      </p:sp>
      <p:grpSp>
        <p:nvGrpSpPr>
          <p:cNvPr id="32" name="object 32"/>
          <p:cNvGrpSpPr/>
          <p:nvPr/>
        </p:nvGrpSpPr>
        <p:grpSpPr>
          <a:xfrm>
            <a:off x="4293083" y="731260"/>
            <a:ext cx="2781935" cy="721360"/>
            <a:chOff x="4293083" y="957065"/>
            <a:chExt cx="2781935" cy="721360"/>
          </a:xfrm>
        </p:grpSpPr>
        <p:sp>
          <p:nvSpPr>
            <p:cNvPr id="33" name="object 33"/>
            <p:cNvSpPr/>
            <p:nvPr/>
          </p:nvSpPr>
          <p:spPr>
            <a:xfrm>
              <a:off x="4293083" y="957065"/>
              <a:ext cx="2781349" cy="720877"/>
            </a:xfrm>
            <a:prstGeom prst="rect">
              <a:avLst/>
            </a:prstGeom>
            <a:blipFill>
              <a:blip r:embed="rId15" cstate="print"/>
              <a:stretch>
                <a:fillRect/>
              </a:stretch>
            </a:blipFill>
          </p:spPr>
          <p:txBody>
            <a:bodyPr wrap="square" lIns="0" tIns="0" rIns="0" bIns="0" rtlCol="0"/>
            <a:lstStyle/>
            <a:p>
              <a:endParaRPr/>
            </a:p>
          </p:txBody>
        </p:sp>
        <p:sp>
          <p:nvSpPr>
            <p:cNvPr id="34" name="object 34"/>
            <p:cNvSpPr/>
            <p:nvPr/>
          </p:nvSpPr>
          <p:spPr>
            <a:xfrm>
              <a:off x="4331208" y="972311"/>
              <a:ext cx="2710180" cy="649605"/>
            </a:xfrm>
            <a:custGeom>
              <a:avLst/>
              <a:gdLst/>
              <a:ahLst/>
              <a:cxnLst/>
              <a:rect l="l" t="t" r="r" b="b"/>
              <a:pathLst>
                <a:path w="2710179" h="649605">
                  <a:moveTo>
                    <a:pt x="2601467" y="0"/>
                  </a:moveTo>
                  <a:lnTo>
                    <a:pt x="108203" y="0"/>
                  </a:lnTo>
                  <a:lnTo>
                    <a:pt x="66061" y="8495"/>
                  </a:lnTo>
                  <a:lnTo>
                    <a:pt x="31670" y="31670"/>
                  </a:lnTo>
                  <a:lnTo>
                    <a:pt x="8495" y="66061"/>
                  </a:lnTo>
                  <a:lnTo>
                    <a:pt x="0" y="108203"/>
                  </a:lnTo>
                  <a:lnTo>
                    <a:pt x="0" y="541020"/>
                  </a:lnTo>
                  <a:lnTo>
                    <a:pt x="8495" y="583162"/>
                  </a:lnTo>
                  <a:lnTo>
                    <a:pt x="31670" y="617553"/>
                  </a:lnTo>
                  <a:lnTo>
                    <a:pt x="66061" y="640728"/>
                  </a:lnTo>
                  <a:lnTo>
                    <a:pt x="108203" y="649224"/>
                  </a:lnTo>
                  <a:lnTo>
                    <a:pt x="2601467" y="649224"/>
                  </a:lnTo>
                  <a:lnTo>
                    <a:pt x="2643610" y="640728"/>
                  </a:lnTo>
                  <a:lnTo>
                    <a:pt x="2678001" y="617553"/>
                  </a:lnTo>
                  <a:lnTo>
                    <a:pt x="2701176" y="583162"/>
                  </a:lnTo>
                  <a:lnTo>
                    <a:pt x="2709671" y="541020"/>
                  </a:lnTo>
                  <a:lnTo>
                    <a:pt x="2709671" y="108203"/>
                  </a:lnTo>
                  <a:lnTo>
                    <a:pt x="2701176" y="66061"/>
                  </a:lnTo>
                  <a:lnTo>
                    <a:pt x="2678001" y="31670"/>
                  </a:lnTo>
                  <a:lnTo>
                    <a:pt x="2643610" y="8495"/>
                  </a:lnTo>
                  <a:lnTo>
                    <a:pt x="2601467" y="0"/>
                  </a:lnTo>
                  <a:close/>
                </a:path>
              </a:pathLst>
            </a:custGeom>
            <a:solidFill>
              <a:srgbClr val="FFFFFF"/>
            </a:solidFill>
          </p:spPr>
          <p:txBody>
            <a:bodyPr wrap="square" lIns="0" tIns="0" rIns="0" bIns="0" rtlCol="0"/>
            <a:lstStyle/>
            <a:p>
              <a:endParaRPr/>
            </a:p>
          </p:txBody>
        </p:sp>
        <p:sp>
          <p:nvSpPr>
            <p:cNvPr id="35" name="object 35"/>
            <p:cNvSpPr/>
            <p:nvPr/>
          </p:nvSpPr>
          <p:spPr>
            <a:xfrm>
              <a:off x="4331208" y="972311"/>
              <a:ext cx="2710180" cy="649605"/>
            </a:xfrm>
            <a:custGeom>
              <a:avLst/>
              <a:gdLst/>
              <a:ahLst/>
              <a:cxnLst/>
              <a:rect l="l" t="t" r="r" b="b"/>
              <a:pathLst>
                <a:path w="2710179" h="649605">
                  <a:moveTo>
                    <a:pt x="0" y="108203"/>
                  </a:moveTo>
                  <a:lnTo>
                    <a:pt x="8495" y="66061"/>
                  </a:lnTo>
                  <a:lnTo>
                    <a:pt x="31670" y="31670"/>
                  </a:lnTo>
                  <a:lnTo>
                    <a:pt x="66061" y="8495"/>
                  </a:lnTo>
                  <a:lnTo>
                    <a:pt x="108203" y="0"/>
                  </a:lnTo>
                  <a:lnTo>
                    <a:pt x="2601467" y="0"/>
                  </a:lnTo>
                  <a:lnTo>
                    <a:pt x="2643610" y="8495"/>
                  </a:lnTo>
                  <a:lnTo>
                    <a:pt x="2678001" y="31670"/>
                  </a:lnTo>
                  <a:lnTo>
                    <a:pt x="2701176" y="66061"/>
                  </a:lnTo>
                  <a:lnTo>
                    <a:pt x="2709671" y="108203"/>
                  </a:lnTo>
                  <a:lnTo>
                    <a:pt x="2709671" y="541020"/>
                  </a:lnTo>
                  <a:lnTo>
                    <a:pt x="2701176" y="583162"/>
                  </a:lnTo>
                  <a:lnTo>
                    <a:pt x="2678001" y="617553"/>
                  </a:lnTo>
                  <a:lnTo>
                    <a:pt x="2643610" y="640728"/>
                  </a:lnTo>
                  <a:lnTo>
                    <a:pt x="2601467" y="649224"/>
                  </a:lnTo>
                  <a:lnTo>
                    <a:pt x="108203" y="649224"/>
                  </a:lnTo>
                  <a:lnTo>
                    <a:pt x="66061" y="640728"/>
                  </a:lnTo>
                  <a:lnTo>
                    <a:pt x="31670" y="617553"/>
                  </a:lnTo>
                  <a:lnTo>
                    <a:pt x="8495" y="583162"/>
                  </a:lnTo>
                  <a:lnTo>
                    <a:pt x="0" y="541020"/>
                  </a:lnTo>
                  <a:lnTo>
                    <a:pt x="0" y="108203"/>
                  </a:lnTo>
                  <a:close/>
                </a:path>
              </a:pathLst>
            </a:custGeom>
            <a:ln w="9144">
              <a:solidFill>
                <a:srgbClr val="497DBA"/>
              </a:solidFill>
            </a:ln>
          </p:spPr>
          <p:txBody>
            <a:bodyPr wrap="square" lIns="0" tIns="0" rIns="0" bIns="0" rtlCol="0"/>
            <a:lstStyle/>
            <a:p>
              <a:endParaRPr/>
            </a:p>
          </p:txBody>
        </p:sp>
      </p:grpSp>
      <p:sp>
        <p:nvSpPr>
          <p:cNvPr id="36" name="object 36"/>
          <p:cNvSpPr txBox="1"/>
          <p:nvPr/>
        </p:nvSpPr>
        <p:spPr>
          <a:xfrm>
            <a:off x="4471161" y="803936"/>
            <a:ext cx="2467610" cy="522605"/>
          </a:xfrm>
          <a:prstGeom prst="rect">
            <a:avLst/>
          </a:prstGeom>
        </p:spPr>
        <p:txBody>
          <a:bodyPr vert="horz" wrap="square" lIns="0" tIns="13335" rIns="0" bIns="0" rtlCol="0">
            <a:spAutoFit/>
          </a:bodyPr>
          <a:lstStyle/>
          <a:p>
            <a:pPr marL="12700" marR="5080">
              <a:lnSpc>
                <a:spcPct val="108500"/>
              </a:lnSpc>
              <a:spcBef>
                <a:spcPts val="105"/>
              </a:spcBef>
            </a:pPr>
            <a:r>
              <a:rPr lang="en-GB" sz="1000">
                <a:solidFill>
                  <a:srgbClr val="7E7E7E"/>
                </a:solidFill>
                <a:latin typeface="Verdana"/>
                <a:cs typeface="Verdana"/>
              </a:rPr>
              <a:t>For convenience, the app can be opened directly via the notification received at that time.</a:t>
            </a:r>
          </a:p>
        </p:txBody>
      </p:sp>
      <p:sp>
        <p:nvSpPr>
          <p:cNvPr id="37" name="object 37"/>
          <p:cNvSpPr txBox="1"/>
          <p:nvPr/>
        </p:nvSpPr>
        <p:spPr>
          <a:xfrm>
            <a:off x="1322069" y="812445"/>
            <a:ext cx="1768475" cy="358140"/>
          </a:xfrm>
          <a:prstGeom prst="rect">
            <a:avLst/>
          </a:prstGeom>
        </p:spPr>
        <p:txBody>
          <a:bodyPr vert="horz" wrap="square" lIns="0" tIns="26034" rIns="0" bIns="0" rtlCol="0">
            <a:spAutoFit/>
          </a:bodyPr>
          <a:lstStyle/>
          <a:p>
            <a:pPr marL="12700">
              <a:lnSpc>
                <a:spcPct val="100000"/>
              </a:lnSpc>
              <a:spcBef>
                <a:spcPts val="204"/>
              </a:spcBef>
            </a:pPr>
            <a:r>
              <a:rPr lang="en-GB" sz="1000">
                <a:solidFill>
                  <a:srgbClr val="7E7E7E"/>
                </a:solidFill>
                <a:latin typeface="Verdana"/>
                <a:cs typeface="Verdana"/>
              </a:rPr>
              <a:t>Display the </a:t>
            </a:r>
            <a:r>
              <a:rPr lang="en-GB" sz="1000" b="1">
                <a:solidFill>
                  <a:srgbClr val="7E7E7E"/>
                </a:solidFill>
                <a:latin typeface="Verdana"/>
                <a:cs typeface="Verdana"/>
              </a:rPr>
              <a:t>side menu</a:t>
            </a:r>
          </a:p>
          <a:p>
            <a:pPr marL="12700">
              <a:lnSpc>
                <a:spcPct val="100000"/>
              </a:lnSpc>
              <a:spcBef>
                <a:spcPts val="110"/>
              </a:spcBef>
            </a:pPr>
            <a:r>
              <a:rPr lang="en-GB" sz="1000">
                <a:solidFill>
                  <a:srgbClr val="7E7E7E"/>
                </a:solidFill>
                <a:latin typeface="Verdana"/>
                <a:cs typeface="Verdana"/>
              </a:rPr>
              <a:t>by tapping on the icon:</a:t>
            </a:r>
          </a:p>
        </p:txBody>
      </p:sp>
      <p:sp>
        <p:nvSpPr>
          <p:cNvPr id="38" name="Marcador de número de diapositiva 2">
            <a:extLst>
              <a:ext uri="{FF2B5EF4-FFF2-40B4-BE49-F238E27FC236}">
                <a16:creationId xmlns:a16="http://schemas.microsoft.com/office/drawing/2014/main" id="{57DE23E8-2695-4477-9A42-F033EF8342FB}"/>
              </a:ext>
            </a:extLst>
          </p:cNvPr>
          <p:cNvSpPr>
            <a:spLocks noGrp="1"/>
          </p:cNvSpPr>
          <p:nvPr>
            <p:ph type="sldNum" sz="quarter" idx="4"/>
          </p:nvPr>
        </p:nvSpPr>
        <p:spPr>
          <a:xfrm>
            <a:off x="8627269" y="4637193"/>
            <a:ext cx="626957" cy="226060"/>
          </a:xfrm>
          <a:prstGeom prst="rect">
            <a:avLst/>
          </a:prstGeom>
        </p:spPr>
        <p:txBody>
          <a:bodyPr vert="horz" lIns="91440" tIns="45720" rIns="91440" bIns="45720" rtlCol="0" anchor="ctr"/>
          <a:lstStyle>
            <a:lvl1pPr algn="l">
              <a:defRPr sz="800">
                <a:solidFill>
                  <a:schemeClr val="tx1">
                    <a:tint val="75000"/>
                  </a:schemeClr>
                </a:solidFill>
              </a:defRPr>
            </a:lvl1pPr>
          </a:lstStyle>
          <a:p>
            <a:fld id="{7065D5E2-D60F-472B-AFCC-0CA6D4F32D96}" type="slidenum">
              <a:rPr lang="es-ES" smtClean="0"/>
              <a:pPr/>
              <a:t>8</a:t>
            </a:fld>
            <a:endParaRPr lang="es-ES"/>
          </a:p>
        </p:txBody>
      </p:sp>
      <p:sp>
        <p:nvSpPr>
          <p:cNvPr id="41" name="CuadroTexto 40">
            <a:extLst>
              <a:ext uri="{FF2B5EF4-FFF2-40B4-BE49-F238E27FC236}">
                <a16:creationId xmlns:a16="http://schemas.microsoft.com/office/drawing/2014/main" id="{E4D66D76-CCE3-9E0C-545E-76C567951DC7}"/>
              </a:ext>
            </a:extLst>
          </p:cNvPr>
          <p:cNvSpPr txBox="1"/>
          <p:nvPr/>
        </p:nvSpPr>
        <p:spPr>
          <a:xfrm>
            <a:off x="302463" y="4400550"/>
            <a:ext cx="8324806" cy="553998"/>
          </a:xfrm>
          <a:prstGeom prst="rect">
            <a:avLst/>
          </a:prstGeom>
          <a:noFill/>
        </p:spPr>
        <p:txBody>
          <a:bodyPr wrap="square" rtlCol="0">
            <a:spAutoFit/>
          </a:bodyPr>
          <a:lstStyle/>
          <a:p>
            <a:r>
              <a:rPr lang="en-US" sz="1000" b="1" spc="-5" dirty="0">
                <a:solidFill>
                  <a:srgbClr val="7E7E7E"/>
                </a:solidFill>
                <a:latin typeface="Verdana"/>
              </a:rPr>
              <a:t>NOTE: If you have any questions about the registration process, </a:t>
            </a:r>
            <a:r>
              <a:rPr lang="en-US" sz="1000" spc="-5" dirty="0">
                <a:solidFill>
                  <a:srgbClr val="7E7E7E"/>
                </a:solidFill>
                <a:latin typeface="Verdana"/>
              </a:rPr>
              <a:t>you may contact us by opening a ticket through the Customer Service Portal. Please note that access is available from the SL-ATR main page by selecting the option “Queries and incidents” or by emailing </a:t>
            </a:r>
            <a:r>
              <a:rPr lang="en-US" sz="1000" u="sng" spc="-5" dirty="0">
                <a:solidFill>
                  <a:schemeClr val="accent1"/>
                </a:solidFill>
                <a:latin typeface="Verdana"/>
                <a:hlinkClick r:id="rId16">
                  <a:extLst>
                    <a:ext uri="{A12FA001-AC4F-418D-AE19-62706E023703}">
                      <ahyp:hlinkClr xmlns:ahyp="http://schemas.microsoft.com/office/drawing/2018/hyperlinkcolor" val="tx"/>
                    </a:ext>
                  </a:extLst>
                </a:hlinkClick>
              </a:rPr>
              <a:t>gtsresponde@enagas.es</a:t>
            </a:r>
            <a:r>
              <a:rPr lang="en-US" sz="1000" u="sng" spc="-5" dirty="0">
                <a:solidFill>
                  <a:schemeClr val="accent1"/>
                </a:solidFill>
                <a:latin typeface="Verdana"/>
              </a:rPr>
              <a: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577595" y="597408"/>
            <a:ext cx="8566785" cy="277495"/>
          </a:xfrm>
          <a:custGeom>
            <a:avLst/>
            <a:gdLst/>
            <a:ahLst/>
            <a:cxnLst/>
            <a:rect l="l" t="t" r="r" b="b"/>
            <a:pathLst>
              <a:path w="8566785" h="277494">
                <a:moveTo>
                  <a:pt x="8566404" y="0"/>
                </a:moveTo>
                <a:lnTo>
                  <a:pt x="0" y="0"/>
                </a:lnTo>
                <a:lnTo>
                  <a:pt x="0" y="277367"/>
                </a:lnTo>
                <a:lnTo>
                  <a:pt x="8566404" y="277367"/>
                </a:lnTo>
                <a:lnTo>
                  <a:pt x="8566404" y="0"/>
                </a:lnTo>
                <a:close/>
              </a:path>
            </a:pathLst>
          </a:custGeom>
          <a:solidFill>
            <a:srgbClr val="F1F1F1"/>
          </a:solidFill>
        </p:spPr>
        <p:txBody>
          <a:bodyPr wrap="square" lIns="0" tIns="0" rIns="0" bIns="0" rtlCol="0"/>
          <a:lstStyle/>
          <a:p>
            <a:endParaRPr/>
          </a:p>
        </p:txBody>
      </p:sp>
      <p:sp>
        <p:nvSpPr>
          <p:cNvPr id="3" name="object 3"/>
          <p:cNvSpPr txBox="1"/>
          <p:nvPr/>
        </p:nvSpPr>
        <p:spPr>
          <a:xfrm>
            <a:off x="655726" y="629158"/>
            <a:ext cx="3538220" cy="197490"/>
          </a:xfrm>
          <a:prstGeom prst="rect">
            <a:avLst/>
          </a:prstGeom>
        </p:spPr>
        <p:txBody>
          <a:bodyPr vert="horz" wrap="square" lIns="0" tIns="12700" rIns="0" bIns="0" rtlCol="0">
            <a:spAutoFit/>
          </a:bodyPr>
          <a:lstStyle/>
          <a:p>
            <a:pPr marL="12700">
              <a:lnSpc>
                <a:spcPct val="100000"/>
              </a:lnSpc>
              <a:spcBef>
                <a:spcPts val="100"/>
              </a:spcBef>
            </a:pPr>
            <a:r>
              <a:rPr lang="en-GB" sz="1200" b="1">
                <a:solidFill>
                  <a:srgbClr val="9CB700"/>
                </a:solidFill>
                <a:latin typeface="Verdana"/>
                <a:cs typeface="Verdana"/>
              </a:rPr>
              <a:t>Error in accessing the SL-ATR</a:t>
            </a:r>
          </a:p>
        </p:txBody>
      </p:sp>
      <p:sp>
        <p:nvSpPr>
          <p:cNvPr id="4" name="object 4"/>
          <p:cNvSpPr txBox="1">
            <a:spLocks noGrp="1"/>
          </p:cNvSpPr>
          <p:nvPr>
            <p:ph type="title"/>
          </p:nvPr>
        </p:nvSpPr>
        <p:spPr>
          <a:xfrm>
            <a:off x="296366" y="142112"/>
            <a:ext cx="3361233" cy="258404"/>
          </a:xfrm>
          <a:prstGeom prst="rect">
            <a:avLst/>
          </a:prstGeom>
        </p:spPr>
        <p:txBody>
          <a:bodyPr vert="horz" wrap="square" lIns="0" tIns="12065" rIns="0" bIns="0" rtlCol="0">
            <a:spAutoFit/>
          </a:bodyPr>
          <a:lstStyle/>
          <a:p>
            <a:pPr marL="12700">
              <a:lnSpc>
                <a:spcPct val="100000"/>
              </a:lnSpc>
              <a:spcBef>
                <a:spcPts val="95"/>
              </a:spcBef>
            </a:pPr>
            <a:r>
              <a:rPr lang="en-GB" dirty="0"/>
              <a:t>Frequently asked questions</a:t>
            </a:r>
          </a:p>
        </p:txBody>
      </p:sp>
      <p:sp>
        <p:nvSpPr>
          <p:cNvPr id="13" name="Marcador de número de diapositiva 2">
            <a:extLst>
              <a:ext uri="{FF2B5EF4-FFF2-40B4-BE49-F238E27FC236}">
                <a16:creationId xmlns:a16="http://schemas.microsoft.com/office/drawing/2014/main" id="{4BBE2526-7C93-4CA4-85C1-D1C63D0DE171}"/>
              </a:ext>
            </a:extLst>
          </p:cNvPr>
          <p:cNvSpPr>
            <a:spLocks noGrp="1"/>
          </p:cNvSpPr>
          <p:nvPr>
            <p:ph type="sldNum" sz="quarter" idx="4"/>
          </p:nvPr>
        </p:nvSpPr>
        <p:spPr>
          <a:xfrm>
            <a:off x="8627269" y="4637193"/>
            <a:ext cx="626957" cy="226060"/>
          </a:xfrm>
          <a:prstGeom prst="rect">
            <a:avLst/>
          </a:prstGeom>
        </p:spPr>
        <p:txBody>
          <a:bodyPr vert="horz" lIns="91440" tIns="45720" rIns="91440" bIns="45720" rtlCol="0" anchor="ctr"/>
          <a:lstStyle>
            <a:lvl1pPr algn="l">
              <a:defRPr sz="800">
                <a:solidFill>
                  <a:schemeClr val="tx1">
                    <a:tint val="75000"/>
                  </a:schemeClr>
                </a:solidFill>
              </a:defRPr>
            </a:lvl1pPr>
          </a:lstStyle>
          <a:p>
            <a:fld id="{7065D5E2-D60F-472B-AFCC-0CA6D4F32D96}" type="slidenum">
              <a:rPr lang="es-ES" smtClean="0"/>
              <a:pPr/>
              <a:t>9</a:t>
            </a:fld>
            <a:endParaRPr lang="es-ES"/>
          </a:p>
        </p:txBody>
      </p:sp>
      <p:sp>
        <p:nvSpPr>
          <p:cNvPr id="14" name="object 9">
            <a:extLst>
              <a:ext uri="{FF2B5EF4-FFF2-40B4-BE49-F238E27FC236}">
                <a16:creationId xmlns:a16="http://schemas.microsoft.com/office/drawing/2014/main" id="{2C050395-625D-4A58-9E70-91FBEB1591A2}"/>
              </a:ext>
            </a:extLst>
          </p:cNvPr>
          <p:cNvSpPr txBox="1"/>
          <p:nvPr/>
        </p:nvSpPr>
        <p:spPr>
          <a:xfrm>
            <a:off x="172212" y="557783"/>
            <a:ext cx="302260" cy="307777"/>
          </a:xfrm>
          <a:prstGeom prst="rect">
            <a:avLst/>
          </a:prstGeom>
          <a:solidFill>
            <a:schemeClr val="accent6"/>
          </a:solidFill>
          <a:ln w="9143">
            <a:solidFill>
              <a:schemeClr val="accent6">
                <a:lumMod val="75000"/>
              </a:schemeClr>
            </a:solidFill>
          </a:ln>
        </p:spPr>
        <p:txBody>
          <a:bodyPr vert="horz" wrap="square" lIns="0" tIns="30480" rIns="0" bIns="0" rtlCol="0">
            <a:spAutoFit/>
          </a:bodyPr>
          <a:lstStyle/>
          <a:p>
            <a:pPr marL="91440">
              <a:lnSpc>
                <a:spcPct val="100000"/>
              </a:lnSpc>
              <a:spcBef>
                <a:spcPts val="240"/>
              </a:spcBef>
            </a:pPr>
            <a:r>
              <a:rPr lang="en-GB" sz="1800">
                <a:solidFill>
                  <a:schemeClr val="bg1"/>
                </a:solidFill>
                <a:latin typeface="Carlito"/>
                <a:cs typeface="Carlito"/>
              </a:rPr>
              <a:t>1</a:t>
            </a:r>
          </a:p>
        </p:txBody>
      </p:sp>
      <p:sp>
        <p:nvSpPr>
          <p:cNvPr id="5" name="CuadroTexto 4">
            <a:extLst>
              <a:ext uri="{FF2B5EF4-FFF2-40B4-BE49-F238E27FC236}">
                <a16:creationId xmlns:a16="http://schemas.microsoft.com/office/drawing/2014/main" id="{144190B2-54A8-48F7-BD51-E5AA5E61CB58}"/>
              </a:ext>
            </a:extLst>
          </p:cNvPr>
          <p:cNvSpPr txBox="1"/>
          <p:nvPr/>
        </p:nvSpPr>
        <p:spPr>
          <a:xfrm>
            <a:off x="474472" y="971550"/>
            <a:ext cx="8195056" cy="4524315"/>
          </a:xfrm>
          <a:prstGeom prst="rect">
            <a:avLst/>
          </a:prstGeom>
          <a:noFill/>
        </p:spPr>
        <p:txBody>
          <a:bodyPr wrap="square" rtlCol="0">
            <a:spAutoFit/>
          </a:bodyPr>
          <a:lstStyle/>
          <a:p>
            <a:r>
              <a:rPr lang="en-GB" sz="1000" dirty="0">
                <a:solidFill>
                  <a:srgbClr val="7E7E7E"/>
                </a:solidFill>
                <a:latin typeface="Verdana" panose="020B0604030504040204" pitchFamily="34" charset="0"/>
                <a:ea typeface="Verdana" panose="020B0604030504040204" pitchFamily="34" charset="0"/>
              </a:rPr>
              <a:t>When accessing the SL-ATR (</a:t>
            </a:r>
            <a:r>
              <a:rPr lang="en-GB" sz="1000" dirty="0">
                <a:solidFill>
                  <a:srgbClr val="9CB700"/>
                </a:solidFill>
                <a:latin typeface="Verdana"/>
                <a:ea typeface="Verdana" panose="020B0604030504040204" pitchFamily="34" charset="0"/>
              </a:rPr>
              <a:t>https://www.atrgas.com</a:t>
            </a:r>
            <a:r>
              <a:rPr lang="en-GB" sz="1000" dirty="0">
                <a:solidFill>
                  <a:srgbClr val="7E7E7E"/>
                </a:solidFill>
                <a:latin typeface="Verdana" panose="020B0604030504040204" pitchFamily="34" charset="0"/>
                <a:ea typeface="Verdana" panose="020B0604030504040204" pitchFamily="34" charset="0"/>
              </a:rPr>
              <a:t>), a login error may be displayed.</a:t>
            </a:r>
          </a:p>
          <a:p>
            <a:endParaRPr lang="es-ES" sz="1000" dirty="0">
              <a:solidFill>
                <a:srgbClr val="7E7E7E"/>
              </a:solidFill>
              <a:latin typeface="Verdana" panose="020B0604030504040204" pitchFamily="34" charset="0"/>
              <a:ea typeface="Verdana" panose="020B0604030504040204" pitchFamily="34" charset="0"/>
            </a:endParaRPr>
          </a:p>
          <a:p>
            <a:r>
              <a:rPr lang="en-GB" sz="1000" dirty="0">
                <a:solidFill>
                  <a:srgbClr val="7E7E7E"/>
                </a:solidFill>
                <a:latin typeface="Verdana" panose="020B0604030504040204" pitchFamily="34" charset="0"/>
                <a:ea typeface="Verdana" panose="020B0604030504040204" pitchFamily="34" charset="0"/>
                <a:cs typeface="Verdana"/>
              </a:rPr>
              <a:t>The following checks are recommended:</a:t>
            </a:r>
          </a:p>
          <a:p>
            <a:endParaRPr lang="es-ES" sz="1000" spc="-5" dirty="0">
              <a:solidFill>
                <a:srgbClr val="7E7E7E"/>
              </a:solidFill>
              <a:latin typeface="Verdana" panose="020B0604030504040204" pitchFamily="34" charset="0"/>
              <a:ea typeface="Verdana" panose="020B0604030504040204" pitchFamily="34" charset="0"/>
              <a:cs typeface="Verdana"/>
            </a:endParaRPr>
          </a:p>
          <a:p>
            <a:pPr marL="228600" indent="-228600">
              <a:buClr>
                <a:srgbClr val="007AAE"/>
              </a:buClr>
              <a:buFont typeface="+mj-lt"/>
              <a:buAutoNum type="arabicPeriod"/>
            </a:pPr>
            <a:r>
              <a:rPr lang="en-GB" sz="1000" dirty="0">
                <a:solidFill>
                  <a:srgbClr val="7E7E7E"/>
                </a:solidFill>
                <a:latin typeface="Verdana"/>
              </a:rPr>
              <a:t>To rule out a problem in the web browser’s temporary files: clear the browser’s cache (Ctrl+F5), close all open browser windows and try again; and/or restart the computer.</a:t>
            </a:r>
          </a:p>
          <a:p>
            <a:pPr marL="228600" indent="-228600">
              <a:buClr>
                <a:srgbClr val="007AAE"/>
              </a:buClr>
              <a:buFont typeface="+mj-lt"/>
              <a:buAutoNum type="arabicPeriod"/>
            </a:pPr>
            <a:endParaRPr lang="es-ES_tradnl" sz="1000" spc="-5" dirty="0">
              <a:solidFill>
                <a:srgbClr val="7E7E7E"/>
              </a:solidFill>
              <a:latin typeface="Verdana"/>
            </a:endParaRPr>
          </a:p>
          <a:p>
            <a:pPr marL="228600" indent="-228600">
              <a:buClr>
                <a:srgbClr val="007AAE"/>
              </a:buClr>
              <a:buFont typeface="+mj-lt"/>
              <a:buAutoNum type="arabicPeriod"/>
            </a:pPr>
            <a:r>
              <a:rPr lang="en-GB" sz="1000" dirty="0">
                <a:solidFill>
                  <a:srgbClr val="7E7E7E"/>
                </a:solidFill>
                <a:latin typeface="Verdana"/>
              </a:rPr>
              <a:t>To rule out a problem with the profile: check that the login details (email and phone number) have not changed since the last login; and/or try different users.</a:t>
            </a:r>
          </a:p>
          <a:p>
            <a:pPr marL="228600" indent="-228600">
              <a:buClr>
                <a:srgbClr val="007AAE"/>
              </a:buClr>
              <a:buFont typeface="+mj-lt"/>
              <a:buAutoNum type="arabicPeriod"/>
            </a:pPr>
            <a:endParaRPr lang="es-ES_tradnl" sz="1000" spc="-5" dirty="0">
              <a:solidFill>
                <a:srgbClr val="7E7E7E"/>
              </a:solidFill>
              <a:latin typeface="Verdana"/>
            </a:endParaRPr>
          </a:p>
          <a:p>
            <a:pPr marL="228600" indent="-228600">
              <a:buClr>
                <a:srgbClr val="007AAE"/>
              </a:buClr>
              <a:buFont typeface="+mj-lt"/>
              <a:buAutoNum type="arabicPeriod"/>
            </a:pPr>
            <a:r>
              <a:rPr lang="en-GB" sz="1000" dirty="0">
                <a:solidFill>
                  <a:srgbClr val="7E7E7E"/>
                </a:solidFill>
                <a:latin typeface="Verdana"/>
              </a:rPr>
              <a:t>To rule out a computer problem: try from another device.</a:t>
            </a:r>
          </a:p>
          <a:p>
            <a:pPr marL="228600" indent="-228600">
              <a:buClr>
                <a:srgbClr val="007AAE"/>
              </a:buClr>
              <a:buFont typeface="+mj-lt"/>
              <a:buAutoNum type="arabicPeriod"/>
            </a:pPr>
            <a:endParaRPr lang="es-ES_tradnl" sz="1000" spc="-5" dirty="0">
              <a:solidFill>
                <a:srgbClr val="7E7E7E"/>
              </a:solidFill>
              <a:latin typeface="Verdana"/>
            </a:endParaRPr>
          </a:p>
          <a:p>
            <a:pPr marL="228600" indent="-228600">
              <a:buClr>
                <a:srgbClr val="007AAE"/>
              </a:buClr>
              <a:buFont typeface="+mj-lt"/>
              <a:buAutoNum type="arabicPeriod"/>
            </a:pPr>
            <a:r>
              <a:rPr lang="en-GB" sz="1000" dirty="0">
                <a:solidFill>
                  <a:srgbClr val="7E7E7E"/>
                </a:solidFill>
                <a:latin typeface="Verdana"/>
              </a:rPr>
              <a:t>To rule out a problem in the configuration of the equipment: read the SL-ATR Configuration Manual available for download at the following link on the GTS website: </a:t>
            </a:r>
            <a:r>
              <a:rPr lang="en-GB" sz="1000" dirty="0">
                <a:solidFill>
                  <a:srgbClr val="7E7E7E"/>
                </a:solidFill>
                <a:latin typeface="Verdana"/>
                <a:hlinkClick r:id="rId2">
                  <a:extLst>
                    <a:ext uri="{A12FA001-AC4F-418D-AE19-62706E023703}">
                      <ahyp:hlinkClr xmlns:ahyp="http://schemas.microsoft.com/office/drawing/2018/hyperlinkcolor" val="tx"/>
                    </a:ext>
                  </a:extLst>
                </a:hlinkClick>
              </a:rPr>
              <a:t>https://www.enagas.es/content/dam/enagas/es/ficheros/gestion-tecnica-sistema/atencion-y-soporte-a-usuarios/acceso-y-conexion/Manual de </a:t>
            </a:r>
            <a:r>
              <a:rPr lang="en-GB" sz="1000" dirty="0" err="1">
                <a:solidFill>
                  <a:srgbClr val="7E7E7E"/>
                </a:solidFill>
                <a:latin typeface="Verdana"/>
                <a:hlinkClick r:id="rId2">
                  <a:extLst>
                    <a:ext uri="{A12FA001-AC4F-418D-AE19-62706E023703}">
                      <ahyp:hlinkClr xmlns:ahyp="http://schemas.microsoft.com/office/drawing/2018/hyperlinkcolor" val="tx"/>
                    </a:ext>
                  </a:extLst>
                </a:hlinkClick>
              </a:rPr>
              <a:t>Configuración</a:t>
            </a:r>
            <a:r>
              <a:rPr lang="en-GB" sz="1000" dirty="0">
                <a:solidFill>
                  <a:srgbClr val="7E7E7E"/>
                </a:solidFill>
                <a:latin typeface="Verdana"/>
                <a:hlinkClick r:id="rId2">
                  <a:extLst>
                    <a:ext uri="{A12FA001-AC4F-418D-AE19-62706E023703}">
                      <ahyp:hlinkClr xmlns:ahyp="http://schemas.microsoft.com/office/drawing/2018/hyperlinkcolor" val="tx"/>
                    </a:ext>
                  </a:extLst>
                </a:hlinkClick>
              </a:rPr>
              <a:t> SL-ATR.pdf</a:t>
            </a:r>
            <a:r>
              <a:rPr lang="en-GB" sz="1000" dirty="0">
                <a:solidFill>
                  <a:srgbClr val="7E7E7E"/>
                </a:solidFill>
                <a:latin typeface="Verdana"/>
              </a:rPr>
              <a:t> </a:t>
            </a:r>
          </a:p>
          <a:p>
            <a:pPr marL="228600" indent="-228600">
              <a:buClr>
                <a:srgbClr val="007AAE"/>
              </a:buClr>
              <a:buFont typeface="+mj-lt"/>
              <a:buAutoNum type="arabicPeriod"/>
            </a:pPr>
            <a:endParaRPr lang="es-ES_tradnl" sz="1000" spc="-5" dirty="0">
              <a:solidFill>
                <a:srgbClr val="7E7E7E"/>
              </a:solidFill>
              <a:latin typeface="Verdana"/>
            </a:endParaRPr>
          </a:p>
          <a:p>
            <a:pPr marL="228600" indent="-228600">
              <a:buClr>
                <a:srgbClr val="007AAE"/>
              </a:buClr>
              <a:buFont typeface="+mj-lt"/>
              <a:buAutoNum type="arabicPeriod"/>
            </a:pPr>
            <a:r>
              <a:rPr lang="en-GB" sz="1000" dirty="0">
                <a:solidFill>
                  <a:srgbClr val="7E7E7E"/>
                </a:solidFill>
                <a:latin typeface="Verdana"/>
              </a:rPr>
              <a:t>To rule out a problem in the mobile device: uninstall and install the Net IQ app and perform the registration process again. </a:t>
            </a:r>
          </a:p>
          <a:p>
            <a:pPr>
              <a:buClr>
                <a:srgbClr val="007AAE"/>
              </a:buClr>
            </a:pPr>
            <a:br>
              <a:rPr lang="en-GB" sz="1000" dirty="0">
                <a:solidFill>
                  <a:srgbClr val="7E7E7E"/>
                </a:solidFill>
                <a:latin typeface="Verdana"/>
              </a:rPr>
            </a:br>
            <a:br>
              <a:rPr lang="en-GB" sz="1000" dirty="0">
                <a:solidFill>
                  <a:srgbClr val="7E7E7E"/>
                </a:solidFill>
                <a:latin typeface="Verdana"/>
              </a:rPr>
            </a:br>
            <a:r>
              <a:rPr lang="en-GB" sz="1000" dirty="0">
                <a:solidFill>
                  <a:srgbClr val="7E7E7E"/>
                </a:solidFill>
                <a:latin typeface="Verdana"/>
              </a:rPr>
              <a:t>On the other hand, if you would like to request an update of your access data (e-mail address and/or telephone number), please contact </a:t>
            </a:r>
            <a:r>
              <a:rPr lang="en-GB" sz="1000" dirty="0">
                <a:solidFill>
                  <a:srgbClr val="9CB700"/>
                </a:solidFill>
                <a:latin typeface="Verdana"/>
                <a:hlinkClick r:id="rId3">
                  <a:extLst>
                    <a:ext uri="{A12FA001-AC4F-418D-AE19-62706E023703}">
                      <ahyp:hlinkClr xmlns:ahyp="http://schemas.microsoft.com/office/drawing/2018/hyperlinkcolor" val="tx"/>
                    </a:ext>
                  </a:extLst>
                </a:hlinkClick>
              </a:rPr>
              <a:t>GTS.HABILITACIONYACCESO@enagas.es</a:t>
            </a:r>
            <a:endParaRPr lang="en-GB" sz="1000" dirty="0">
              <a:solidFill>
                <a:srgbClr val="7E7E7E"/>
              </a:solidFill>
              <a:latin typeface="Verdana"/>
            </a:endParaRPr>
          </a:p>
          <a:p>
            <a:pPr algn="just"/>
            <a:r>
              <a:rPr lang="en-GB" sz="1000" dirty="0">
                <a:solidFill>
                  <a:srgbClr val="7E7E7E"/>
                </a:solidFill>
                <a:latin typeface="Verdana"/>
              </a:rPr>
              <a:t> </a:t>
            </a:r>
          </a:p>
          <a:p>
            <a:r>
              <a:rPr lang="en-US" sz="1000" spc="-5" dirty="0">
                <a:solidFill>
                  <a:srgbClr val="7E7E7E"/>
                </a:solidFill>
                <a:latin typeface="Verdana"/>
              </a:rPr>
              <a:t>If you have any questions about the registration process, you may contact us by opening a ticket through the Customer Service Portal. Please note that access is available from the SL-ATR main page by selecting the option “Queries and incidents” or by emailing </a:t>
            </a:r>
            <a:r>
              <a:rPr lang="en-US" sz="1000" u="sng" spc="-5" dirty="0">
                <a:solidFill>
                  <a:schemeClr val="accent1"/>
                </a:solidFill>
                <a:latin typeface="Verdana"/>
                <a:hlinkClick r:id="rId4">
                  <a:extLst>
                    <a:ext uri="{A12FA001-AC4F-418D-AE19-62706E023703}">
                      <ahyp:hlinkClr xmlns:ahyp="http://schemas.microsoft.com/office/drawing/2018/hyperlinkcolor" val="tx"/>
                    </a:ext>
                  </a:extLst>
                </a:hlinkClick>
              </a:rPr>
              <a:t>gtsresponde@enagas.es</a:t>
            </a:r>
            <a:r>
              <a:rPr lang="en-US" sz="1000" u="sng" spc="-5" dirty="0">
                <a:solidFill>
                  <a:schemeClr val="accent1"/>
                </a:solidFill>
                <a:latin typeface="Verdana"/>
              </a:rPr>
              <a:t>.</a:t>
            </a:r>
            <a:endParaRPr lang="es-ES" sz="1000" spc="-5" dirty="0">
              <a:solidFill>
                <a:srgbClr val="7E7E7E"/>
              </a:solidFill>
              <a:latin typeface="Verdana" panose="020B0604030504040204" pitchFamily="34" charset="0"/>
              <a:ea typeface="Verdana" panose="020B0604030504040204" pitchFamily="34" charset="0"/>
              <a:cs typeface="Verdana"/>
            </a:endParaRPr>
          </a:p>
          <a:p>
            <a:endParaRPr lang="es-ES" sz="1000" spc="-5" dirty="0">
              <a:solidFill>
                <a:srgbClr val="7E7E7E"/>
              </a:solidFill>
              <a:latin typeface="Verdana" panose="020B0604030504040204" pitchFamily="34" charset="0"/>
              <a:ea typeface="Verdana" panose="020B0604030504040204" pitchFamily="34" charset="0"/>
              <a:cs typeface="Verdana"/>
            </a:endParaRPr>
          </a:p>
          <a:p>
            <a:endParaRPr lang="es-ES_tradnl" dirty="0"/>
          </a:p>
        </p:txBody>
      </p:sp>
    </p:spTree>
    <p:extLst>
      <p:ext uri="{BB962C8B-B14F-4D97-AF65-F5344CB8AC3E}">
        <p14:creationId xmlns:p14="http://schemas.microsoft.com/office/powerpoint/2010/main" val="1804190215"/>
      </p:ext>
    </p:extLst>
  </p:cSld>
  <p:clrMapOvr>
    <a:masterClrMapping/>
  </p:clrMapOvr>
</p:sld>
</file>

<file path=ppt/theme/theme1.xml><?xml version="1.0" encoding="utf-8"?>
<a:theme xmlns:a="http://schemas.openxmlformats.org/drawingml/2006/main" name="Office Theme">
  <a:themeElements>
    <a:clrScheme name="Azul">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93E5B6CDA6647F4BA804EE10258EB5DE" ma:contentTypeVersion="28" ma:contentTypeDescription="Crear nuevo documento." ma:contentTypeScope="" ma:versionID="7b4b3fa86f0f45dcb6aab4f57e82ad86">
  <xsd:schema xmlns:xsd="http://www.w3.org/2001/XMLSchema" xmlns:xs="http://www.w3.org/2001/XMLSchema" xmlns:p="http://schemas.microsoft.com/office/2006/metadata/properties" xmlns:ns2="5ce5df86-f632-47ec-a0bb-d3f3aaf9e126" xmlns:ns3="1d5b5c73-de20-4e04-9cd3-394e24e35ef5" targetNamespace="http://schemas.microsoft.com/office/2006/metadata/properties" ma:root="true" ma:fieldsID="52d14791071fbe7975f0992f110144ec" ns2:_="" ns3:_="">
    <xsd:import namespace="5ce5df86-f632-47ec-a0bb-d3f3aaf9e126"/>
    <xsd:import namespace="1d5b5c73-de20-4e04-9cd3-394e24e35ef5"/>
    <xsd:element name="properties">
      <xsd:complexType>
        <xsd:sequence>
          <xsd:element name="documentManagement">
            <xsd:complexType>
              <xsd:all>
                <xsd:element ref="ns2:A_x00f1_o" minOccurs="0"/>
                <xsd:element ref="ns2:MediaServiceMetadata" minOccurs="0"/>
                <xsd:element ref="ns2:MediaServiceFastMetadata" minOccurs="0"/>
                <xsd:element ref="ns2:Documentaci_x00f3_n" minOccurs="0"/>
                <xsd:element ref="ns2:Tipo_x0020_de_x0020_Agente" minOccurs="0"/>
                <xsd:element ref="ns2:Fecha" minOccurs="0"/>
                <xsd:element ref="ns2:Agente"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LengthInSeconds" minOccurs="0"/>
                <xsd:element ref="ns2:lcf76f155ced4ddcb4097134ff3c332f" minOccurs="0"/>
                <xsd:element ref="ns3:TaxCatchAll" minOccurs="0"/>
                <xsd:element ref="ns2:MediaServiceObjectDetectorVersions" minOccurs="0"/>
                <xsd:element ref="ns3:SharedWithUsers" minOccurs="0"/>
                <xsd:element ref="ns3:SharedWithDetail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ce5df86-f632-47ec-a0bb-d3f3aaf9e126" elementFormDefault="qualified">
    <xsd:import namespace="http://schemas.microsoft.com/office/2006/documentManagement/types"/>
    <xsd:import namespace="http://schemas.microsoft.com/office/infopath/2007/PartnerControls"/>
    <xsd:element name="A_x00f1_o" ma:index="8" nillable="true" ma:displayName="Año" ma:list="{90223ea0-e528-4d07-9f2d-c46624fe2f2c}" ma:internalName="A_x00f1_o" ma:showField="Title">
      <xsd:simpleType>
        <xsd:restriction base="dms:Lookup"/>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Documentaci_x00f3_n" ma:index="11" nillable="true" ma:displayName="Documentación" ma:description="Tipo de documento de habilitación" ma:list="{3987abf8-248a-40d4-a751-fa47155c8d1f}" ma:internalName="Documentaci_x00f3_n" ma:showField="Documentaci_x00f3_n">
      <xsd:simpleType>
        <xsd:restriction base="dms:Lookup"/>
      </xsd:simpleType>
    </xsd:element>
    <xsd:element name="Tipo_x0020_de_x0020_Agente" ma:index="12" nillable="true" ma:displayName="Tipo de Agente" ma:description="Tipo de agente o sujeto" ma:list="{90223ea0-e528-4d07-9f2d-c46624fe2f2c}" ma:internalName="Tipo_x0020_de_x0020_Agente" ma:showField="TipoSujeto">
      <xsd:simpleType>
        <xsd:restriction base="dms:Lookup"/>
      </xsd:simpleType>
    </xsd:element>
    <xsd:element name="Fecha" ma:index="13" nillable="true" ma:displayName="Fecha" ma:format="DateOnly" ma:internalName="Fecha">
      <xsd:simpleType>
        <xsd:restriction base="dms:DateTime"/>
      </xsd:simpleType>
    </xsd:element>
    <xsd:element name="Agente" ma:index="14" nillable="true" ma:displayName="Agente" ma:list="{01220cc4-8ffb-402e-bb3d-df1e957ae435}" ma:internalName="Agente" ma:showField="Title">
      <xsd:simpleType>
        <xsd:restriction base="dms:Lookup"/>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AutoTags" ma:index="17" nillable="true" ma:displayName="Tags" ma:internalName="MediaServiceAutoTags"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DateTaken" ma:index="21" nillable="true" ma:displayName="MediaServiceDateTaken" ma:hidden="true" ma:internalName="MediaServiceDateTaken" ma:readOnly="true">
      <xsd:simpleType>
        <xsd:restriction base="dms:Text"/>
      </xsd:simpleType>
    </xsd:element>
    <xsd:element name="MediaServiceLocation" ma:index="22" nillable="true" ma:displayName="Location" ma:internalName="MediaServiceLocation" ma:readOnly="true">
      <xsd:simpleType>
        <xsd:restriction base="dms:Text"/>
      </xsd:simpleType>
    </xsd:element>
    <xsd:element name="MediaLengthInSeconds" ma:index="23" nillable="true" ma:displayName="Length (seconds)" ma:internalName="MediaLengthInSeconds" ma:readOnly="true">
      <xsd:simpleType>
        <xsd:restriction base="dms:Unknown"/>
      </xsd:simpleType>
    </xsd:element>
    <xsd:element name="lcf76f155ced4ddcb4097134ff3c332f" ma:index="25" nillable="true" ma:taxonomy="true" ma:internalName="lcf76f155ced4ddcb4097134ff3c332f" ma:taxonomyFieldName="MediaServiceImageTags" ma:displayName="Etiquetas de imagen" ma:readOnly="false" ma:fieldId="{5cf76f15-5ced-4ddc-b409-7134ff3c332f}" ma:taxonomyMulti="true" ma:sspId="63893423-6642-4e46-86c7-65b14e417bc2"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7" nillable="true" ma:displayName="MediaServiceObjectDetectorVersions" ma:hidden="true" ma:indexed="true" ma:internalName="MediaServiceObjectDetectorVersions" ma:readOnly="true">
      <xsd:simpleType>
        <xsd:restriction base="dms:Text"/>
      </xsd:simpleType>
    </xsd:element>
    <xsd:element name="MediaServiceSearchProperties" ma:index="30"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d5b5c73-de20-4e04-9cd3-394e24e35ef5" elementFormDefault="qualified">
    <xsd:import namespace="http://schemas.microsoft.com/office/2006/documentManagement/types"/>
    <xsd:import namespace="http://schemas.microsoft.com/office/infopath/2007/PartnerControls"/>
    <xsd:element name="TaxCatchAll" ma:index="26" nillable="true" ma:displayName="Taxonomy Catch All Column" ma:hidden="true" ma:list="{286f7f7d-04f4-4bf3-8b5c-d75d5fa7429a}" ma:internalName="TaxCatchAll" ma:showField="CatchAllData" ma:web="1d5b5c73-de20-4e04-9cd3-394e24e35ef5">
      <xsd:complexType>
        <xsd:complexContent>
          <xsd:extension base="dms:MultiChoiceLookup">
            <xsd:sequence>
              <xsd:element name="Value" type="dms:Lookup" maxOccurs="unbounded" minOccurs="0" nillable="true"/>
            </xsd:sequence>
          </xsd:extension>
        </xsd:complexContent>
      </xsd:complexType>
    </xsd:element>
    <xsd:element name="SharedWithUsers" ma:index="28" nillable="true" ma:displayName="Compartid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9" nillable="true" ma:displayName="Detalles de uso compartido"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A_x00f1_o xmlns="5ce5df86-f632-47ec-a0bb-d3f3aaf9e126" xsi:nil="true"/>
    <Documentaci_x00f3_n xmlns="5ce5df86-f632-47ec-a0bb-d3f3aaf9e126" xsi:nil="true"/>
    <Fecha xmlns="5ce5df86-f632-47ec-a0bb-d3f3aaf9e126" xsi:nil="true"/>
    <Agente xmlns="5ce5df86-f632-47ec-a0bb-d3f3aaf9e126" xsi:nil="true"/>
    <Tipo_x0020_de_x0020_Agente xmlns="5ce5df86-f632-47ec-a0bb-d3f3aaf9e126" xsi:nil="true"/>
    <lcf76f155ced4ddcb4097134ff3c332f xmlns="5ce5df86-f632-47ec-a0bb-d3f3aaf9e126">
      <Terms xmlns="http://schemas.microsoft.com/office/infopath/2007/PartnerControls"/>
    </lcf76f155ced4ddcb4097134ff3c332f>
    <TaxCatchAll xmlns="1d5b5c73-de20-4e04-9cd3-394e24e35ef5" xsi:nil="true"/>
  </documentManagement>
</p:properties>
</file>

<file path=customXml/itemProps1.xml><?xml version="1.0" encoding="utf-8"?>
<ds:datastoreItem xmlns:ds="http://schemas.openxmlformats.org/officeDocument/2006/customXml" ds:itemID="{78FA1CFD-02D8-4732-B5F1-10A88C77E21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ce5df86-f632-47ec-a0bb-d3f3aaf9e126"/>
    <ds:schemaRef ds:uri="1d5b5c73-de20-4e04-9cd3-394e24e35ef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0F5D564-D277-4979-8EE3-2B7FFB7D4ACA}">
  <ds:schemaRefs>
    <ds:schemaRef ds:uri="http://schemas.microsoft.com/sharepoint/v3/contenttype/forms"/>
  </ds:schemaRefs>
</ds:datastoreItem>
</file>

<file path=customXml/itemProps3.xml><?xml version="1.0" encoding="utf-8"?>
<ds:datastoreItem xmlns:ds="http://schemas.openxmlformats.org/officeDocument/2006/customXml" ds:itemID="{14350307-CABC-414C-BD65-C1EB82E10359}">
  <ds:schemaRefs>
    <ds:schemaRef ds:uri="5ce5df86-f632-47ec-a0bb-d3f3aaf9e126"/>
    <ds:schemaRef ds:uri="http://schemas.microsoft.com/office/2006/metadata/properties"/>
    <ds:schemaRef ds:uri="http://schemas.openxmlformats.org/package/2006/metadata/core-properties"/>
    <ds:schemaRef ds:uri="http://schemas.microsoft.com/office/2006/documentManagement/types"/>
    <ds:schemaRef ds:uri="http://purl.org/dc/dcmitype/"/>
    <ds:schemaRef ds:uri="http://schemas.microsoft.com/office/infopath/2007/PartnerControls"/>
    <ds:schemaRef ds:uri="http://www.w3.org/XML/1998/namespace"/>
    <ds:schemaRef ds:uri="1d5b5c73-de20-4e04-9cd3-394e24e35ef5"/>
    <ds:schemaRef ds:uri="http://purl.org/dc/terms/"/>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
  <TotalTime>102</TotalTime>
  <Words>1669</Words>
  <Application>Microsoft Office PowerPoint</Application>
  <PresentationFormat>Presentación en pantalla (16:9)</PresentationFormat>
  <Paragraphs>173</Paragraphs>
  <Slides>15</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15</vt:i4>
      </vt:variant>
    </vt:vector>
  </HeadingPairs>
  <TitlesOfParts>
    <vt:vector size="22" baseType="lpstr">
      <vt:lpstr>Arial</vt:lpstr>
      <vt:lpstr>Calibri</vt:lpstr>
      <vt:lpstr>Carlito</vt:lpstr>
      <vt:lpstr>Enagás PT Serif</vt:lpstr>
      <vt:lpstr>Verdana</vt:lpstr>
      <vt:lpstr>Wingdings</vt:lpstr>
      <vt:lpstr>Office Theme</vt:lpstr>
      <vt:lpstr>Presentación de PowerPoint</vt:lpstr>
      <vt:lpstr>Authentication process</vt:lpstr>
      <vt:lpstr>Registration. Steps to follow</vt:lpstr>
      <vt:lpstr>Registration. Steps to follow</vt:lpstr>
      <vt:lpstr>Registration. Steps to follow</vt:lpstr>
      <vt:lpstr>Registration. Steps to follow</vt:lpstr>
      <vt:lpstr>Access to the SL-ATR</vt:lpstr>
      <vt:lpstr>Access to the SL-ATR</vt:lpstr>
      <vt:lpstr>Frequently asked questions</vt:lpstr>
      <vt:lpstr>Frequently asked questions</vt:lpstr>
      <vt:lpstr>Frequently asked questions</vt:lpstr>
      <vt:lpstr>Presentación de PowerPoint</vt:lpstr>
      <vt:lpstr>Frequently asked questions</vt:lpstr>
      <vt:lpstr>Frequently asked questions</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DGOS.CONTRAC.ACCESO</dc:creator>
  <cp:lastModifiedBy>Silvia Gómez Yerga</cp:lastModifiedBy>
  <cp:revision>14</cp:revision>
  <dcterms:created xsi:type="dcterms:W3CDTF">2021-03-01T10:45:52Z</dcterms:created>
  <dcterms:modified xsi:type="dcterms:W3CDTF">2026-07-01T07:26:09Z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2019-09-27T00:00:00Z</vt:filetime>
  </property>
  <property fmtid="{D5CDD505-2E9C-101B-9397-08002B2CF9AE}" pid="3" name="Creator">
    <vt:lpwstr>Microsoft® PowerPoint® para Office 365</vt:lpwstr>
  </property>
  <property fmtid="{D5CDD505-2E9C-101B-9397-08002B2CF9AE}" pid="4" name="LastSaved">
    <vt:filetime>2021-03-01T00:00:00Z</vt:filetime>
  </property>
  <property fmtid="{D5CDD505-2E9C-101B-9397-08002B2CF9AE}" pid="5" name="ContentTypeId">
    <vt:lpwstr>0x01010093E5B6CDA6647F4BA804EE10258EB5DE</vt:lpwstr>
  </property>
  <property fmtid="{D5CDD505-2E9C-101B-9397-08002B2CF9AE}" pid="6" name="MediaServiceImageTags">
    <vt:lpwstr/>
  </property>
</Properties>
</file>