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 id="2147483786" r:id="rId5"/>
    <p:sldMasterId id="2147483788" r:id="rId6"/>
    <p:sldMasterId id="2147483761" r:id="rId7"/>
    <p:sldMasterId id="2147483807" r:id="rId8"/>
  </p:sldMasterIdLst>
  <p:notesMasterIdLst>
    <p:notesMasterId r:id="rId31"/>
  </p:notesMasterIdLst>
  <p:handoutMasterIdLst>
    <p:handoutMasterId r:id="rId32"/>
  </p:handoutMasterIdLst>
  <p:sldIdLst>
    <p:sldId id="362" r:id="rId9"/>
    <p:sldId id="363" r:id="rId10"/>
    <p:sldId id="370" r:id="rId11"/>
    <p:sldId id="371" r:id="rId12"/>
    <p:sldId id="390" r:id="rId13"/>
    <p:sldId id="372" r:id="rId14"/>
    <p:sldId id="374" r:id="rId15"/>
    <p:sldId id="375" r:id="rId16"/>
    <p:sldId id="391" r:id="rId17"/>
    <p:sldId id="377" r:id="rId18"/>
    <p:sldId id="378" r:id="rId19"/>
    <p:sldId id="379" r:id="rId20"/>
    <p:sldId id="380" r:id="rId21"/>
    <p:sldId id="381" r:id="rId22"/>
    <p:sldId id="382" r:id="rId23"/>
    <p:sldId id="392" r:id="rId24"/>
    <p:sldId id="384" r:id="rId25"/>
    <p:sldId id="385" r:id="rId26"/>
    <p:sldId id="386" r:id="rId27"/>
    <p:sldId id="393" r:id="rId28"/>
    <p:sldId id="388" r:id="rId29"/>
    <p:sldId id="394" r:id="rId30"/>
  </p:sldIdLst>
  <p:sldSz cx="9144000" cy="5143500" type="screen16x9"/>
  <p:notesSz cx="6797675" cy="9928225"/>
  <p:embeddedFontLst>
    <p:embeddedFont>
      <p:font typeface="Enagás PT Serif" panose="020A0603040505020204" pitchFamily="18"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p15:clr>
            <a:srgbClr val="A4A3A4"/>
          </p15:clr>
        </p15:guide>
        <p15:guide id="2" orient="horz" pos="2047">
          <p15:clr>
            <a:srgbClr val="A4A3A4"/>
          </p15:clr>
        </p15:guide>
        <p15:guide id="3" pos="104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63666A"/>
    <a:srgbClr val="007AAE"/>
    <a:srgbClr val="9CB700"/>
    <a:srgbClr val="FFFFFF"/>
    <a:srgbClr val="5CBDCA"/>
    <a:srgbClr val="8F4B80"/>
    <a:srgbClr val="E2DB8D"/>
    <a:srgbClr val="C1BD20"/>
    <a:srgbClr val="C0B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EEE05-F9FC-4D31-A182-D41FBF5291EC}" v="15" dt="2026-02-05T12:14:55.15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9102" autoAdjust="0"/>
  </p:normalViewPr>
  <p:slideViewPr>
    <p:cSldViewPr snapToGrid="0" snapToObjects="1">
      <p:cViewPr varScale="1">
        <p:scale>
          <a:sx n="143" d="100"/>
          <a:sy n="143" d="100"/>
        </p:scale>
        <p:origin x="936" y="108"/>
      </p:cViewPr>
      <p:guideLst>
        <p:guide orient="horz" pos="2136"/>
        <p:guide orient="horz" pos="2047"/>
        <p:guide pos="10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39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7.fntdata"/><Relationship Id="rId21" Type="http://schemas.openxmlformats.org/officeDocument/2006/relationships/slide" Target="slides/slide13.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4.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mez Yerga, Silvia" userId="635d9f11-05b5-4d41-9739-6ca9f320c46f" providerId="ADAL" clId="{D1C900F3-CEB9-485D-B5D3-F4ECF5E9A7C3}"/>
    <pc:docChg chg="modSld">
      <pc:chgData name="Gomez Yerga, Silvia" userId="635d9f11-05b5-4d41-9739-6ca9f320c46f" providerId="ADAL" clId="{D1C900F3-CEB9-485D-B5D3-F4ECF5E9A7C3}" dt="2026-02-06T10:40:16.369" v="28" actId="20577"/>
      <pc:docMkLst>
        <pc:docMk/>
      </pc:docMkLst>
      <pc:sldChg chg="modSp mod">
        <pc:chgData name="Gomez Yerga, Silvia" userId="635d9f11-05b5-4d41-9739-6ca9f320c46f" providerId="ADAL" clId="{D1C900F3-CEB9-485D-B5D3-F4ECF5E9A7C3}" dt="2026-02-05T10:53:54.718" v="2" actId="20577"/>
        <pc:sldMkLst>
          <pc:docMk/>
          <pc:sldMk cId="873333689" sldId="370"/>
        </pc:sldMkLst>
        <pc:spChg chg="mod">
          <ac:chgData name="Gomez Yerga, Silvia" userId="635d9f11-05b5-4d41-9739-6ca9f320c46f" providerId="ADAL" clId="{D1C900F3-CEB9-485D-B5D3-F4ECF5E9A7C3}" dt="2026-02-05T10:53:54.718" v="2" actId="20577"/>
          <ac:spMkLst>
            <pc:docMk/>
            <pc:sldMk cId="873333689" sldId="370"/>
            <ac:spMk id="15" creationId="{00000000-0000-0000-0000-000000000000}"/>
          </ac:spMkLst>
        </pc:spChg>
      </pc:sldChg>
      <pc:sldChg chg="modSp mod">
        <pc:chgData name="Gomez Yerga, Silvia" userId="635d9f11-05b5-4d41-9739-6ca9f320c46f" providerId="ADAL" clId="{D1C900F3-CEB9-485D-B5D3-F4ECF5E9A7C3}" dt="2026-02-06T10:36:50.591" v="25" actId="20577"/>
        <pc:sldMkLst>
          <pc:docMk/>
          <pc:sldMk cId="3860184416" sldId="374"/>
        </pc:sldMkLst>
        <pc:spChg chg="mod">
          <ac:chgData name="Gomez Yerga, Silvia" userId="635d9f11-05b5-4d41-9739-6ca9f320c46f" providerId="ADAL" clId="{D1C900F3-CEB9-485D-B5D3-F4ECF5E9A7C3}" dt="2026-02-06T10:36:50.591" v="25" actId="20577"/>
          <ac:spMkLst>
            <pc:docMk/>
            <pc:sldMk cId="3860184416" sldId="374"/>
            <ac:spMk id="15" creationId="{00000000-0000-0000-0000-000000000000}"/>
          </ac:spMkLst>
        </pc:spChg>
      </pc:sldChg>
      <pc:sldChg chg="modSp mod">
        <pc:chgData name="Gomez Yerga, Silvia" userId="635d9f11-05b5-4d41-9739-6ca9f320c46f" providerId="ADAL" clId="{D1C900F3-CEB9-485D-B5D3-F4ECF5E9A7C3}" dt="2026-02-06T10:40:16.369" v="28" actId="20577"/>
        <pc:sldMkLst>
          <pc:docMk/>
          <pc:sldMk cId="1506787365" sldId="381"/>
        </pc:sldMkLst>
        <pc:spChg chg="mod">
          <ac:chgData name="Gomez Yerga, Silvia" userId="635d9f11-05b5-4d41-9739-6ca9f320c46f" providerId="ADAL" clId="{D1C900F3-CEB9-485D-B5D3-F4ECF5E9A7C3}" dt="2026-02-06T10:40:16.369" v="28" actId="20577"/>
          <ac:spMkLst>
            <pc:docMk/>
            <pc:sldMk cId="1506787365" sldId="381"/>
            <ac:spMk id="15" creationId="{00000000-0000-0000-0000-000000000000}"/>
          </ac:spMkLst>
        </pc:spChg>
      </pc:sldChg>
    </pc:docChg>
  </pc:docChgLst>
  <pc:docChgLst>
    <pc:chgData name="Molina Arranz, Julia" userId="c5aa2f75-cb30-48fa-b830-591d233d3538" providerId="ADAL" clId="{471CFD11-EA89-4687-8FFD-262566EE06D4}"/>
    <pc:docChg chg="custSel addSld delSld modSld">
      <pc:chgData name="Molina Arranz, Julia" userId="c5aa2f75-cb30-48fa-b830-591d233d3538" providerId="ADAL" clId="{471CFD11-EA89-4687-8FFD-262566EE06D4}" dt="2026-02-05T12:25:12.869" v="187" actId="13926"/>
      <pc:docMkLst>
        <pc:docMk/>
      </pc:docMkLst>
      <pc:sldChg chg="modSp mod">
        <pc:chgData name="Molina Arranz, Julia" userId="c5aa2f75-cb30-48fa-b830-591d233d3538" providerId="ADAL" clId="{471CFD11-EA89-4687-8FFD-262566EE06D4}" dt="2026-02-05T12:10:51.995" v="104" actId="1076"/>
        <pc:sldMkLst>
          <pc:docMk/>
          <pc:sldMk cId="4125867088" sldId="362"/>
        </pc:sldMkLst>
        <pc:spChg chg="mod">
          <ac:chgData name="Molina Arranz, Julia" userId="c5aa2f75-cb30-48fa-b830-591d233d3538" providerId="ADAL" clId="{471CFD11-EA89-4687-8FFD-262566EE06D4}" dt="2026-02-05T11:46:52.918" v="28" actId="20577"/>
          <ac:spMkLst>
            <pc:docMk/>
            <pc:sldMk cId="4125867088" sldId="362"/>
            <ac:spMk id="7" creationId="{258E2775-FC37-44FF-94CD-9B7FEFEA3648}"/>
          </ac:spMkLst>
        </pc:spChg>
        <pc:spChg chg="mod">
          <ac:chgData name="Molina Arranz, Julia" userId="c5aa2f75-cb30-48fa-b830-591d233d3538" providerId="ADAL" clId="{471CFD11-EA89-4687-8FFD-262566EE06D4}" dt="2026-02-05T12:10:51.995" v="104" actId="1076"/>
          <ac:spMkLst>
            <pc:docMk/>
            <pc:sldMk cId="4125867088" sldId="362"/>
            <ac:spMk id="8" creationId="{CE0C41DF-B69D-45A1-9AB9-B04E8FAEAC93}"/>
          </ac:spMkLst>
        </pc:spChg>
      </pc:sldChg>
      <pc:sldChg chg="modSp mod">
        <pc:chgData name="Molina Arranz, Julia" userId="c5aa2f75-cb30-48fa-b830-591d233d3538" providerId="ADAL" clId="{471CFD11-EA89-4687-8FFD-262566EE06D4}" dt="2026-02-05T11:47:46.897" v="30" actId="1036"/>
        <pc:sldMkLst>
          <pc:docMk/>
          <pc:sldMk cId="2652556287" sldId="372"/>
        </pc:sldMkLst>
        <pc:spChg chg="mod">
          <ac:chgData name="Molina Arranz, Julia" userId="c5aa2f75-cb30-48fa-b830-591d233d3538" providerId="ADAL" clId="{471CFD11-EA89-4687-8FFD-262566EE06D4}" dt="2026-02-05T11:47:46.897" v="30" actId="1036"/>
          <ac:spMkLst>
            <pc:docMk/>
            <pc:sldMk cId="2652556287" sldId="372"/>
            <ac:spMk id="22" creationId="{00000000-0000-0000-0000-000000000000}"/>
          </ac:spMkLst>
        </pc:spChg>
      </pc:sldChg>
      <pc:sldChg chg="addSp delSp modSp mod">
        <pc:chgData name="Molina Arranz, Julia" userId="c5aa2f75-cb30-48fa-b830-591d233d3538" providerId="ADAL" clId="{471CFD11-EA89-4687-8FFD-262566EE06D4}" dt="2026-02-05T12:10:17.286" v="103"/>
        <pc:sldMkLst>
          <pc:docMk/>
          <pc:sldMk cId="3860184416" sldId="374"/>
        </pc:sldMkLst>
        <pc:spChg chg="mod">
          <ac:chgData name="Molina Arranz, Julia" userId="c5aa2f75-cb30-48fa-b830-591d233d3538" providerId="ADAL" clId="{471CFD11-EA89-4687-8FFD-262566EE06D4}" dt="2026-02-05T12:10:17.286" v="103"/>
          <ac:spMkLst>
            <pc:docMk/>
            <pc:sldMk cId="3860184416" sldId="374"/>
            <ac:spMk id="20" creationId="{00000000-0000-0000-0000-000000000000}"/>
          </ac:spMkLst>
        </pc:spChg>
        <pc:spChg chg="mod">
          <ac:chgData name="Molina Arranz, Julia" userId="c5aa2f75-cb30-48fa-b830-591d233d3538" providerId="ADAL" clId="{471CFD11-EA89-4687-8FFD-262566EE06D4}" dt="2026-02-05T12:10:12.139" v="102" actId="1076"/>
          <ac:spMkLst>
            <pc:docMk/>
            <pc:sldMk cId="3860184416" sldId="374"/>
            <ac:spMk id="23" creationId="{00000000-0000-0000-0000-000000000000}"/>
          </ac:spMkLst>
        </pc:spChg>
        <pc:picChg chg="add mod">
          <ac:chgData name="Molina Arranz, Julia" userId="c5aa2f75-cb30-48fa-b830-591d233d3538" providerId="ADAL" clId="{471CFD11-EA89-4687-8FFD-262566EE06D4}" dt="2026-02-05T12:07:41.304" v="65" actId="1076"/>
          <ac:picMkLst>
            <pc:docMk/>
            <pc:sldMk cId="3860184416" sldId="374"/>
            <ac:picMk id="2" creationId="{882284E2-D18B-DAC2-C3C6-C8B7CEE29D97}"/>
          </ac:picMkLst>
        </pc:picChg>
        <pc:picChg chg="del">
          <ac:chgData name="Molina Arranz, Julia" userId="c5aa2f75-cb30-48fa-b830-591d233d3538" providerId="ADAL" clId="{471CFD11-EA89-4687-8FFD-262566EE06D4}" dt="2026-02-05T12:07:29.773" v="63" actId="478"/>
          <ac:picMkLst>
            <pc:docMk/>
            <pc:sldMk cId="3860184416" sldId="374"/>
            <ac:picMk id="1026" creationId="{00000000-0000-0000-0000-000000000000}"/>
          </ac:picMkLst>
        </pc:picChg>
      </pc:sldChg>
      <pc:sldChg chg="modSp mod">
        <pc:chgData name="Molina Arranz, Julia" userId="c5aa2f75-cb30-48fa-b830-591d233d3538" providerId="ADAL" clId="{471CFD11-EA89-4687-8FFD-262566EE06D4}" dt="2026-02-05T12:25:12.869" v="187" actId="13926"/>
        <pc:sldMkLst>
          <pc:docMk/>
          <pc:sldMk cId="1561604442" sldId="375"/>
        </pc:sldMkLst>
        <pc:spChg chg="mod">
          <ac:chgData name="Molina Arranz, Julia" userId="c5aa2f75-cb30-48fa-b830-591d233d3538" providerId="ADAL" clId="{471CFD11-EA89-4687-8FFD-262566EE06D4}" dt="2026-02-05T12:25:12.869" v="187" actId="13926"/>
          <ac:spMkLst>
            <pc:docMk/>
            <pc:sldMk cId="1561604442" sldId="375"/>
            <ac:spMk id="23" creationId="{00000000-0000-0000-0000-000000000000}"/>
          </ac:spMkLst>
        </pc:spChg>
      </pc:sldChg>
      <pc:sldChg chg="addSp delSp modSp mod">
        <pc:chgData name="Molina Arranz, Julia" userId="c5aa2f75-cb30-48fa-b830-591d233d3538" providerId="ADAL" clId="{471CFD11-EA89-4687-8FFD-262566EE06D4}" dt="2026-02-05T12:04:10.236" v="56" actId="1076"/>
        <pc:sldMkLst>
          <pc:docMk/>
          <pc:sldMk cId="2275528759" sldId="382"/>
        </pc:sldMkLst>
        <pc:spChg chg="add del mod">
          <ac:chgData name="Molina Arranz, Julia" userId="c5aa2f75-cb30-48fa-b830-591d233d3538" providerId="ADAL" clId="{471CFD11-EA89-4687-8FFD-262566EE06D4}" dt="2026-02-05T12:03:58.544" v="53" actId="478"/>
          <ac:spMkLst>
            <pc:docMk/>
            <pc:sldMk cId="2275528759" sldId="382"/>
            <ac:spMk id="5" creationId="{70868D81-3687-DB67-F963-3FFE3027FC72}"/>
          </ac:spMkLst>
        </pc:spChg>
        <pc:spChg chg="add mod">
          <ac:chgData name="Molina Arranz, Julia" userId="c5aa2f75-cb30-48fa-b830-591d233d3538" providerId="ADAL" clId="{471CFD11-EA89-4687-8FFD-262566EE06D4}" dt="2026-02-05T12:04:10.236" v="56" actId="1076"/>
          <ac:spMkLst>
            <pc:docMk/>
            <pc:sldMk cId="2275528759" sldId="382"/>
            <ac:spMk id="6" creationId="{8CD3706C-0581-F01B-09EE-08DDD35CED93}"/>
          </ac:spMkLst>
        </pc:spChg>
        <pc:spChg chg="del mod">
          <ac:chgData name="Molina Arranz, Julia" userId="c5aa2f75-cb30-48fa-b830-591d233d3538" providerId="ADAL" clId="{471CFD11-EA89-4687-8FFD-262566EE06D4}" dt="2026-02-05T12:01:05.639" v="42" actId="478"/>
          <ac:spMkLst>
            <pc:docMk/>
            <pc:sldMk cId="2275528759" sldId="382"/>
            <ac:spMk id="22" creationId="{00000000-0000-0000-0000-000000000000}"/>
          </ac:spMkLst>
        </pc:spChg>
      </pc:sldChg>
      <pc:sldChg chg="addSp modSp mod chgLayout">
        <pc:chgData name="Molina Arranz, Julia" userId="c5aa2f75-cb30-48fa-b830-591d233d3538" providerId="ADAL" clId="{471CFD11-EA89-4687-8FFD-262566EE06D4}" dt="2026-02-05T12:17:14.016" v="186" actId="1076"/>
        <pc:sldMkLst>
          <pc:docMk/>
          <pc:sldMk cId="529130523" sldId="394"/>
        </pc:sldMkLst>
        <pc:spChg chg="add mod">
          <ac:chgData name="Molina Arranz, Julia" userId="c5aa2f75-cb30-48fa-b830-591d233d3538" providerId="ADAL" clId="{471CFD11-EA89-4687-8FFD-262566EE06D4}" dt="2026-02-05T12:16:48.632" v="183" actId="1076"/>
          <ac:spMkLst>
            <pc:docMk/>
            <pc:sldMk cId="529130523" sldId="394"/>
            <ac:spMk id="2" creationId="{9B0EDDE7-D280-C30E-9F99-BA3C40A1EEA7}"/>
          </ac:spMkLst>
        </pc:spChg>
        <pc:spChg chg="add mod">
          <ac:chgData name="Molina Arranz, Julia" userId="c5aa2f75-cb30-48fa-b830-591d233d3538" providerId="ADAL" clId="{471CFD11-EA89-4687-8FFD-262566EE06D4}" dt="2026-02-05T12:17:14.016" v="186" actId="1076"/>
          <ac:spMkLst>
            <pc:docMk/>
            <pc:sldMk cId="529130523" sldId="394"/>
            <ac:spMk id="3" creationId="{8A926204-FA70-E5E7-6352-3A8D9F2F1DCF}"/>
          </ac:spMkLst>
        </pc:spChg>
      </pc:sldChg>
      <pc:sldChg chg="new del">
        <pc:chgData name="Molina Arranz, Julia" userId="c5aa2f75-cb30-48fa-b830-591d233d3538" providerId="ADAL" clId="{471CFD11-EA89-4687-8FFD-262566EE06D4}" dt="2026-02-05T12:11:42.087" v="107" actId="2696"/>
        <pc:sldMkLst>
          <pc:docMk/>
          <pc:sldMk cId="2738199189" sldId="395"/>
        </pc:sldMkLst>
      </pc:sldChg>
      <pc:sldChg chg="new del">
        <pc:chgData name="Molina Arranz, Julia" userId="c5aa2f75-cb30-48fa-b830-591d233d3538" providerId="ADAL" clId="{471CFD11-EA89-4687-8FFD-262566EE06D4}" dt="2026-02-05T12:12:04.394" v="110" actId="2696"/>
        <pc:sldMkLst>
          <pc:docMk/>
          <pc:sldMk cId="4138641208" sldId="395"/>
        </pc:sldMkLst>
      </pc:sldChg>
      <pc:sldChg chg="new del">
        <pc:chgData name="Molina Arranz, Julia" userId="c5aa2f75-cb30-48fa-b830-591d233d3538" providerId="ADAL" clId="{471CFD11-EA89-4687-8FFD-262566EE06D4}" dt="2026-02-05T12:11:44.723" v="108" actId="2696"/>
        <pc:sldMkLst>
          <pc:docMk/>
          <pc:sldMk cId="1601576324" sldId="3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0FF3DD2-969E-4F51-8A51-EB0B4110BB09}" type="datetimeFigureOut">
              <a:rPr lang="es-ES_tradnl" smtClean="0"/>
              <a:pPr/>
              <a:t>06/02/2026</a:t>
            </a:fld>
            <a:endParaRPr lang="es-ES_tradnl"/>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_tradnl"/>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47603E4-74DB-4ECD-BD53-5BB58D963DE4}" type="slidenum">
              <a:rPr lang="es-ES_tradnl" smtClean="0"/>
              <a:pPr/>
              <a:t>‹Nº›</a:t>
            </a:fld>
            <a:endParaRPr lang="es-ES_tradnl"/>
          </a:p>
        </p:txBody>
      </p:sp>
    </p:spTree>
    <p:extLst>
      <p:ext uri="{BB962C8B-B14F-4D97-AF65-F5344CB8AC3E}">
        <p14:creationId xmlns:p14="http://schemas.microsoft.com/office/powerpoint/2010/main" val="4165185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B1655B4-8907-4DA8-B699-724CD93370C9}" type="datetimeFigureOut">
              <a:rPr lang="es-ES_tradnl" smtClean="0"/>
              <a:pPr/>
              <a:t>06/02/2026</a:t>
            </a:fld>
            <a:endParaRPr lang="es-ES_tradnl"/>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C573B90-E109-49E6-81EC-950EC00F49A1}" type="slidenum">
              <a:rPr lang="es-ES_tradnl" smtClean="0"/>
              <a:pPr/>
              <a:t>‹Nº›</a:t>
            </a:fld>
            <a:endParaRPr lang="es-ES_tradnl"/>
          </a:p>
        </p:txBody>
      </p:sp>
    </p:spTree>
    <p:extLst>
      <p:ext uri="{BB962C8B-B14F-4D97-AF65-F5344CB8AC3E}">
        <p14:creationId xmlns:p14="http://schemas.microsoft.com/office/powerpoint/2010/main" val="299159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C573B90-E109-49E6-81EC-950EC00F49A1}" type="slidenum">
              <a:rPr lang="es-ES_tradnl" smtClean="0"/>
              <a:pPr/>
              <a:t>1</a:t>
            </a:fld>
            <a:endParaRPr lang="es-ES_tradnl"/>
          </a:p>
        </p:txBody>
      </p:sp>
    </p:spTree>
    <p:extLst>
      <p:ext uri="{BB962C8B-B14F-4D97-AF65-F5344CB8AC3E}">
        <p14:creationId xmlns:p14="http://schemas.microsoft.com/office/powerpoint/2010/main" val="2009998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1" name="object 6">
            <a:extLst>
              <a:ext uri="{FF2B5EF4-FFF2-40B4-BE49-F238E27FC236}">
                <a16:creationId xmlns:a16="http://schemas.microsoft.com/office/drawing/2014/main" id="{FCFE453F-1468-45FE-9AE7-D63A0DA6663A}"/>
              </a:ext>
            </a:extLst>
          </p:cNvPr>
          <p:cNvSpPr/>
          <p:nvPr userDrawn="1"/>
        </p:nvSpPr>
        <p:spPr>
          <a:xfrm>
            <a:off x="6817921" y="169070"/>
            <a:ext cx="2146691" cy="2976434"/>
          </a:xfrm>
          <a:custGeom>
            <a:avLst/>
            <a:gdLst/>
            <a:ahLst/>
            <a:cxnLst/>
            <a:rect l="l" t="t" r="r" b="b"/>
            <a:pathLst>
              <a:path w="5088890" h="2262504">
                <a:moveTo>
                  <a:pt x="5088850" y="0"/>
                </a:moveTo>
                <a:lnTo>
                  <a:pt x="0" y="0"/>
                </a:lnTo>
                <a:lnTo>
                  <a:pt x="0" y="2262318"/>
                </a:lnTo>
                <a:lnTo>
                  <a:pt x="5088850" y="2262318"/>
                </a:lnTo>
                <a:lnTo>
                  <a:pt x="5088850" y="0"/>
                </a:lnTo>
                <a:close/>
              </a:path>
            </a:pathLst>
          </a:custGeom>
          <a:solidFill>
            <a:schemeClr val="accent2"/>
          </a:solidFill>
        </p:spPr>
        <p:txBody>
          <a:bodyPr wrap="square" lIns="0" tIns="0" rIns="0" bIns="0" rtlCol="0"/>
          <a:lstStyle/>
          <a:p>
            <a:endParaRPr sz="819" b="0" i="0" dirty="0">
              <a:latin typeface="Enagás PT Serif" panose="020A0603040505020204" pitchFamily="18" charset="77"/>
            </a:endParaRPr>
          </a:p>
        </p:txBody>
      </p:sp>
      <p:pic>
        <p:nvPicPr>
          <p:cNvPr id="13" name="Gráfico 12">
            <a:extLst>
              <a:ext uri="{FF2B5EF4-FFF2-40B4-BE49-F238E27FC236}">
                <a16:creationId xmlns:a16="http://schemas.microsoft.com/office/drawing/2014/main" id="{5FDA1E67-0187-4AC7-9E33-DCE1AC7EDF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27865" y="3662410"/>
            <a:ext cx="1223563" cy="1027792"/>
          </a:xfrm>
          <a:prstGeom prst="rect">
            <a:avLst/>
          </a:prstGeom>
        </p:spPr>
      </p:pic>
    </p:spTree>
    <p:extLst>
      <p:ext uri="{BB962C8B-B14F-4D97-AF65-F5344CB8AC3E}">
        <p14:creationId xmlns:p14="http://schemas.microsoft.com/office/powerpoint/2010/main" val="95486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ERRE 2">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88152" cy="5184000"/>
          </a:xfrm>
          <a:prstGeom prst="rect">
            <a:avLst/>
          </a:prstGeom>
        </p:spPr>
      </p:pic>
      <p:sp>
        <p:nvSpPr>
          <p:cNvPr id="8" name="Rectángulo 7"/>
          <p:cNvSpPr/>
          <p:nvPr userDrawn="1"/>
        </p:nvSpPr>
        <p:spPr>
          <a:xfrm>
            <a:off x="2871979" y="3144272"/>
            <a:ext cx="6291072" cy="15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Marcador de texto 4"/>
          <p:cNvSpPr>
            <a:spLocks noGrp="1"/>
          </p:cNvSpPr>
          <p:nvPr>
            <p:ph type="body" sz="quarter" idx="10" hasCustomPrompt="1"/>
          </p:nvPr>
        </p:nvSpPr>
        <p:spPr>
          <a:xfrm>
            <a:off x="4682653" y="3664256"/>
            <a:ext cx="3118544" cy="977772"/>
          </a:xfrm>
          <a:prstGeom prst="rect">
            <a:avLst/>
          </a:prstGeom>
        </p:spPr>
        <p:txBody>
          <a:bodyPr/>
          <a:lstStyle>
            <a:lvl1pPr marL="0" indent="0">
              <a:buNone/>
              <a:defRPr>
                <a:solidFill>
                  <a:schemeClr val="accent3"/>
                </a:solidFill>
                <a:latin typeface="Enagás PT Serif" panose="020A0603040505020204" pitchFamily="18" charset="0"/>
                <a:ea typeface="Enagás PT Serif" panose="020A0603040505020204" pitchFamily="18" charset="0"/>
              </a:defRPr>
            </a:lvl1pPr>
          </a:lstStyle>
          <a:p>
            <a:pPr lvl="0"/>
            <a:r>
              <a:rPr lang="es-ES" dirty="0"/>
              <a:t>Muchas gracias</a:t>
            </a:r>
          </a:p>
        </p:txBody>
      </p:sp>
      <p:sp>
        <p:nvSpPr>
          <p:cNvPr id="12" name="Rectángulo 11"/>
          <p:cNvSpPr/>
          <p:nvPr userDrawn="1"/>
        </p:nvSpPr>
        <p:spPr>
          <a:xfrm>
            <a:off x="2818312" y="3144272"/>
            <a:ext cx="76527" cy="158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346" y="3071828"/>
            <a:ext cx="1717190" cy="1717190"/>
          </a:xfrm>
          <a:prstGeom prst="rect">
            <a:avLst/>
          </a:prstGeom>
        </p:spPr>
      </p:pic>
    </p:spTree>
    <p:extLst>
      <p:ext uri="{BB962C8B-B14F-4D97-AF65-F5344CB8AC3E}">
        <p14:creationId xmlns:p14="http://schemas.microsoft.com/office/powerpoint/2010/main" val="119015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IERRE 3">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600" y="0"/>
            <a:ext cx="9245600" cy="5184000"/>
          </a:xfrm>
          <a:prstGeom prst="rect">
            <a:avLst/>
          </a:prstGeom>
        </p:spPr>
      </p:pic>
      <p:sp>
        <p:nvSpPr>
          <p:cNvPr id="9" name="Rectángulo 8"/>
          <p:cNvSpPr/>
          <p:nvPr userDrawn="1"/>
        </p:nvSpPr>
        <p:spPr>
          <a:xfrm>
            <a:off x="2871979" y="3144272"/>
            <a:ext cx="6291072" cy="15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Marcador de texto 4"/>
          <p:cNvSpPr>
            <a:spLocks noGrp="1"/>
          </p:cNvSpPr>
          <p:nvPr>
            <p:ph type="body" sz="quarter" idx="11" hasCustomPrompt="1"/>
          </p:nvPr>
        </p:nvSpPr>
        <p:spPr>
          <a:xfrm>
            <a:off x="4682653" y="3664256"/>
            <a:ext cx="3118544" cy="977772"/>
          </a:xfrm>
          <a:prstGeom prst="rect">
            <a:avLst/>
          </a:prstGeom>
        </p:spPr>
        <p:txBody>
          <a:bodyPr/>
          <a:lstStyle>
            <a:lvl1pPr marL="0" indent="0">
              <a:buNone/>
              <a:defRPr>
                <a:solidFill>
                  <a:schemeClr val="accent3"/>
                </a:solidFill>
                <a:latin typeface="Enagás PT Serif" panose="020A0603040505020204" pitchFamily="18" charset="0"/>
                <a:ea typeface="Enagás PT Serif" panose="020A0603040505020204" pitchFamily="18" charset="0"/>
              </a:defRPr>
            </a:lvl1pPr>
          </a:lstStyle>
          <a:p>
            <a:pPr lvl="0"/>
            <a:r>
              <a:rPr lang="es-ES" dirty="0"/>
              <a:t>Muchas gracias</a:t>
            </a:r>
          </a:p>
        </p:txBody>
      </p:sp>
      <p:sp>
        <p:nvSpPr>
          <p:cNvPr id="13" name="Rectángulo 12"/>
          <p:cNvSpPr/>
          <p:nvPr userDrawn="1"/>
        </p:nvSpPr>
        <p:spPr>
          <a:xfrm>
            <a:off x="2818312" y="3144272"/>
            <a:ext cx="76527" cy="158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8835" y="3078602"/>
            <a:ext cx="1717190" cy="1717190"/>
          </a:xfrm>
          <a:prstGeom prst="rect">
            <a:avLst/>
          </a:prstGeom>
        </p:spPr>
      </p:pic>
    </p:spTree>
    <p:extLst>
      <p:ext uri="{BB962C8B-B14F-4D97-AF65-F5344CB8AC3E}">
        <p14:creationId xmlns:p14="http://schemas.microsoft.com/office/powerpoint/2010/main" val="2174514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IERRE 4">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90" y="-50800"/>
            <a:ext cx="9168145" cy="5194300"/>
          </a:xfrm>
          <a:prstGeom prst="rect">
            <a:avLst/>
          </a:prstGeom>
        </p:spPr>
      </p:pic>
      <p:sp>
        <p:nvSpPr>
          <p:cNvPr id="11" name="Rectángulo 10"/>
          <p:cNvSpPr/>
          <p:nvPr userDrawn="1"/>
        </p:nvSpPr>
        <p:spPr>
          <a:xfrm>
            <a:off x="0" y="481330"/>
            <a:ext cx="5292000" cy="15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Rectángulo 14"/>
          <p:cNvSpPr/>
          <p:nvPr userDrawn="1"/>
        </p:nvSpPr>
        <p:spPr>
          <a:xfrm>
            <a:off x="5289181" y="481330"/>
            <a:ext cx="76527" cy="158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Marcador de texto 4"/>
          <p:cNvSpPr>
            <a:spLocks noGrp="1"/>
          </p:cNvSpPr>
          <p:nvPr>
            <p:ph type="body" sz="quarter" idx="10" hasCustomPrompt="1"/>
          </p:nvPr>
        </p:nvSpPr>
        <p:spPr>
          <a:xfrm>
            <a:off x="414873" y="1012954"/>
            <a:ext cx="3118544" cy="977772"/>
          </a:xfrm>
          <a:prstGeom prst="rect">
            <a:avLst/>
          </a:prstGeom>
        </p:spPr>
        <p:txBody>
          <a:bodyPr/>
          <a:lstStyle>
            <a:lvl1pPr marL="0" indent="0">
              <a:buNone/>
              <a:defRPr>
                <a:solidFill>
                  <a:schemeClr val="accent3"/>
                </a:solidFill>
                <a:latin typeface="Enagás PT Serif" panose="020A0603040505020204" pitchFamily="18" charset="0"/>
                <a:ea typeface="Enagás PT Serif" panose="020A0603040505020204" pitchFamily="18" charset="0"/>
              </a:defRPr>
            </a:lvl1pPr>
          </a:lstStyle>
          <a:p>
            <a:pPr lvl="0"/>
            <a:r>
              <a:rPr lang="es-ES" dirty="0"/>
              <a:t>Muchas gracias</a:t>
            </a: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6481" y="414735"/>
            <a:ext cx="1717190" cy="1717190"/>
          </a:xfrm>
          <a:prstGeom prst="rect">
            <a:avLst/>
          </a:prstGeom>
        </p:spPr>
      </p:pic>
    </p:spTree>
    <p:extLst>
      <p:ext uri="{BB962C8B-B14F-4D97-AF65-F5344CB8AC3E}">
        <p14:creationId xmlns:p14="http://schemas.microsoft.com/office/powerpoint/2010/main" val="85950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LÍNEA TÍTULO">
    <p:spTree>
      <p:nvGrpSpPr>
        <p:cNvPr id="1" name=""/>
        <p:cNvGrpSpPr/>
        <p:nvPr/>
      </p:nvGrpSpPr>
      <p:grpSpPr>
        <a:xfrm>
          <a:off x="0" y="0"/>
          <a:ext cx="0" cy="0"/>
          <a:chOff x="0" y="0"/>
          <a:chExt cx="0" cy="0"/>
        </a:xfrm>
      </p:grpSpPr>
      <p:sp>
        <p:nvSpPr>
          <p:cNvPr id="6" name="Marcador de texto 5"/>
          <p:cNvSpPr>
            <a:spLocks noGrp="1"/>
          </p:cNvSpPr>
          <p:nvPr>
            <p:ph type="body" sz="quarter" idx="10" hasCustomPrompt="1"/>
          </p:nvPr>
        </p:nvSpPr>
        <p:spPr>
          <a:xfrm>
            <a:off x="180832" y="194830"/>
            <a:ext cx="7940342" cy="51001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2000" dirty="0">
                <a:solidFill>
                  <a:schemeClr val="accent1"/>
                </a:solidFill>
                <a:latin typeface="Enagás PT Serif" panose="020A0603040505020204" pitchFamily="18" charset="0"/>
                <a:ea typeface="Enagás PT Serif" panose="020A0603040505020204" pitchFamily="18" charset="0"/>
              </a:rPr>
              <a:t>Escribe el título en la tipografía Enagás PT Serif (RGB 0, 122, 174)</a:t>
            </a:r>
            <a:endParaRPr lang="es-ES" dirty="0"/>
          </a:p>
        </p:txBody>
      </p:sp>
      <p:sp>
        <p:nvSpPr>
          <p:cNvPr id="14" name="Marcador de texto 13"/>
          <p:cNvSpPr>
            <a:spLocks noGrp="1"/>
          </p:cNvSpPr>
          <p:nvPr>
            <p:ph type="body" sz="quarter" idx="12" hasCustomPrompt="1"/>
          </p:nvPr>
        </p:nvSpPr>
        <p:spPr>
          <a:xfrm>
            <a:off x="181308" y="759692"/>
            <a:ext cx="7940342" cy="295275"/>
          </a:xfrm>
          <a:prstGeom prst="rect">
            <a:avLst/>
          </a:prstGeom>
        </p:spPr>
        <p:txBody>
          <a:bodyPr/>
          <a:lstStyle>
            <a:lvl1pPr marL="0" indent="0">
              <a:buNone/>
              <a:defRPr sz="1400" b="1" baseline="0">
                <a:solidFill>
                  <a:schemeClr val="accent1"/>
                </a:solidFill>
              </a:defRPr>
            </a:lvl1pPr>
          </a:lstStyle>
          <a:p>
            <a:r>
              <a:rPr lang="es-ES_tradnl" sz="1400" b="1" dirty="0">
                <a:solidFill>
                  <a:schemeClr val="accent1"/>
                </a:solidFill>
              </a:rPr>
              <a:t>Subtítulo de la diapositiva si tuviera. </a:t>
            </a:r>
            <a:r>
              <a:rPr lang="es-ES_tradnl" sz="1400" b="1" dirty="0" err="1">
                <a:solidFill>
                  <a:schemeClr val="accent1"/>
                </a:solidFill>
              </a:rPr>
              <a:t>Verdana</a:t>
            </a:r>
            <a:r>
              <a:rPr lang="es-ES_tradnl" sz="1400" b="1" dirty="0">
                <a:solidFill>
                  <a:schemeClr val="accent1"/>
                </a:solidFill>
              </a:rPr>
              <a:t> 14 negrita (RGB 0, 122, 174)</a:t>
            </a:r>
            <a:endParaRPr lang="es-ES" sz="1400" b="1" dirty="0">
              <a:solidFill>
                <a:schemeClr val="accent1"/>
              </a:solidFill>
            </a:endParaRPr>
          </a:p>
        </p:txBody>
      </p:sp>
      <p:sp>
        <p:nvSpPr>
          <p:cNvPr id="3" name="Marcador de texto 2"/>
          <p:cNvSpPr>
            <a:spLocks noGrp="1"/>
          </p:cNvSpPr>
          <p:nvPr>
            <p:ph type="body" sz="quarter" idx="13"/>
          </p:nvPr>
        </p:nvSpPr>
        <p:spPr>
          <a:xfrm>
            <a:off x="180975" y="1123950"/>
            <a:ext cx="7940675" cy="3502025"/>
          </a:xfrm>
          <a:prstGeom prst="rect">
            <a:avLst/>
          </a:prstGeom>
        </p:spPr>
        <p:txBody>
          <a:bodyPr/>
          <a:lstStyle>
            <a:lvl1pPr>
              <a:defRPr sz="1400">
                <a:solidFill>
                  <a:schemeClr val="accent3"/>
                </a:solidFill>
              </a:defRPr>
            </a:lvl1pPr>
            <a:lvl2pPr>
              <a:defRPr sz="1300">
                <a:solidFill>
                  <a:schemeClr val="accent3"/>
                </a:solidFill>
              </a:defRPr>
            </a:lvl2pPr>
            <a:lvl3pPr>
              <a:defRPr sz="1200">
                <a:solidFill>
                  <a:schemeClr val="accent3"/>
                </a:solidFill>
              </a:defRPr>
            </a:lvl3pPr>
            <a:lvl4pPr>
              <a:defRPr sz="1150">
                <a:solidFill>
                  <a:schemeClr val="accent3"/>
                </a:solidFill>
              </a:defRPr>
            </a:lvl4pPr>
            <a:lvl5pPr>
              <a:defRPr sz="1100">
                <a:solidFill>
                  <a:schemeClr val="accent3"/>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Tree>
    <p:extLst>
      <p:ext uri="{BB962C8B-B14F-4D97-AF65-F5344CB8AC3E}">
        <p14:creationId xmlns:p14="http://schemas.microsoft.com/office/powerpoint/2010/main" val="1153141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LÍNEA_IMAGEN INFERIOR">
    <p:spTree>
      <p:nvGrpSpPr>
        <p:cNvPr id="1" name=""/>
        <p:cNvGrpSpPr/>
        <p:nvPr/>
      </p:nvGrpSpPr>
      <p:grpSpPr>
        <a:xfrm>
          <a:off x="0" y="0"/>
          <a:ext cx="0" cy="0"/>
          <a:chOff x="0" y="0"/>
          <a:chExt cx="0" cy="0"/>
        </a:xfrm>
      </p:grpSpPr>
      <p:cxnSp>
        <p:nvCxnSpPr>
          <p:cNvPr id="4" name="8 Conector recto"/>
          <p:cNvCxnSpPr/>
          <p:nvPr userDrawn="1"/>
        </p:nvCxnSpPr>
        <p:spPr>
          <a:xfrm>
            <a:off x="272302" y="596323"/>
            <a:ext cx="78488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80832" y="194830"/>
            <a:ext cx="7940342" cy="51001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2000" dirty="0">
                <a:solidFill>
                  <a:schemeClr val="accent1"/>
                </a:solidFill>
                <a:latin typeface="Enagás PT Serif" panose="020A0603040505020204" pitchFamily="18" charset="0"/>
                <a:ea typeface="Enagás PT Serif" panose="020A0603040505020204" pitchFamily="18" charset="0"/>
              </a:rPr>
              <a:t>Escribe el título en la tipografía Enagás PT Serif (RGB 0, 122, 174)</a:t>
            </a:r>
            <a:endParaRPr lang="es-ES" dirty="0"/>
          </a:p>
        </p:txBody>
      </p:sp>
      <p:sp>
        <p:nvSpPr>
          <p:cNvPr id="14" name="Marcador de texto 13"/>
          <p:cNvSpPr>
            <a:spLocks noGrp="1"/>
          </p:cNvSpPr>
          <p:nvPr>
            <p:ph type="body" sz="quarter" idx="12" hasCustomPrompt="1"/>
          </p:nvPr>
        </p:nvSpPr>
        <p:spPr>
          <a:xfrm>
            <a:off x="181308" y="759692"/>
            <a:ext cx="7940342" cy="295275"/>
          </a:xfrm>
          <a:prstGeom prst="rect">
            <a:avLst/>
          </a:prstGeom>
        </p:spPr>
        <p:txBody>
          <a:bodyPr/>
          <a:lstStyle>
            <a:lvl1pPr marL="0" indent="0">
              <a:buNone/>
              <a:defRPr sz="1400" b="1" baseline="0">
                <a:solidFill>
                  <a:schemeClr val="accent1"/>
                </a:solidFill>
              </a:defRPr>
            </a:lvl1pPr>
          </a:lstStyle>
          <a:p>
            <a:r>
              <a:rPr lang="es-ES_tradnl" sz="1400" b="1" dirty="0">
                <a:solidFill>
                  <a:schemeClr val="accent1"/>
                </a:solidFill>
              </a:rPr>
              <a:t>Subtítulo de la diapositiva si tuviera. </a:t>
            </a:r>
            <a:r>
              <a:rPr lang="es-ES_tradnl" sz="1400" b="1" dirty="0" err="1">
                <a:solidFill>
                  <a:schemeClr val="accent1"/>
                </a:solidFill>
              </a:rPr>
              <a:t>Verdana</a:t>
            </a:r>
            <a:r>
              <a:rPr lang="es-ES_tradnl" sz="1400" b="1" dirty="0">
                <a:solidFill>
                  <a:schemeClr val="accent1"/>
                </a:solidFill>
              </a:rPr>
              <a:t> 14 negrita (RGB 0, 122, 174)</a:t>
            </a:r>
            <a:endParaRPr lang="es-ES" sz="1400" b="1" dirty="0">
              <a:solidFill>
                <a:schemeClr val="accent1"/>
              </a:solidFill>
            </a:endParaRPr>
          </a:p>
        </p:txBody>
      </p:sp>
      <p:sp>
        <p:nvSpPr>
          <p:cNvPr id="7" name="Marcador de posición de imagen 6"/>
          <p:cNvSpPr>
            <a:spLocks noGrp="1"/>
          </p:cNvSpPr>
          <p:nvPr>
            <p:ph type="pic" sz="quarter" idx="13"/>
          </p:nvPr>
        </p:nvSpPr>
        <p:spPr>
          <a:xfrm>
            <a:off x="0" y="4423500"/>
            <a:ext cx="9144000" cy="720000"/>
          </a:xfrm>
          <a:prstGeom prst="rect">
            <a:avLst/>
          </a:prstGeom>
        </p:spPr>
        <p:txBody>
          <a:bodyPr/>
          <a:lstStyle>
            <a:lvl1pPr marL="0" indent="0">
              <a:buNone/>
              <a:defRPr sz="1400">
                <a:solidFill>
                  <a:schemeClr val="accent3"/>
                </a:solidFill>
              </a:defRPr>
            </a:lvl1pPr>
          </a:lstStyle>
          <a:p>
            <a:endParaRPr lang="es-ES" dirty="0"/>
          </a:p>
        </p:txBody>
      </p:sp>
      <p:sp>
        <p:nvSpPr>
          <p:cNvPr id="8" name="Marcador de texto 2"/>
          <p:cNvSpPr>
            <a:spLocks noGrp="1"/>
          </p:cNvSpPr>
          <p:nvPr>
            <p:ph type="body" sz="quarter" idx="14"/>
          </p:nvPr>
        </p:nvSpPr>
        <p:spPr>
          <a:xfrm>
            <a:off x="180975" y="1123950"/>
            <a:ext cx="7940675" cy="3068743"/>
          </a:xfrm>
          <a:prstGeom prst="rect">
            <a:avLst/>
          </a:prstGeom>
        </p:spPr>
        <p:txBody>
          <a:bodyPr/>
          <a:lstStyle>
            <a:lvl1pPr>
              <a:defRPr sz="1400">
                <a:solidFill>
                  <a:schemeClr val="accent3"/>
                </a:solidFill>
              </a:defRPr>
            </a:lvl1pPr>
            <a:lvl2pPr>
              <a:defRPr sz="1300">
                <a:solidFill>
                  <a:schemeClr val="accent3"/>
                </a:solidFill>
              </a:defRPr>
            </a:lvl2pPr>
            <a:lvl3pPr>
              <a:defRPr sz="1200">
                <a:solidFill>
                  <a:schemeClr val="accent3"/>
                </a:solidFill>
              </a:defRPr>
            </a:lvl3pPr>
            <a:lvl4pPr>
              <a:defRPr sz="1150">
                <a:solidFill>
                  <a:schemeClr val="accent3"/>
                </a:solidFill>
              </a:defRPr>
            </a:lvl4pPr>
            <a:lvl5pPr>
              <a:defRPr sz="1100">
                <a:solidFill>
                  <a:schemeClr val="accent3"/>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Tree>
    <p:extLst>
      <p:ext uri="{BB962C8B-B14F-4D97-AF65-F5344CB8AC3E}">
        <p14:creationId xmlns:p14="http://schemas.microsoft.com/office/powerpoint/2010/main" val="97991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LÍNEA_IMAGEN DCHA.">
    <p:spTree>
      <p:nvGrpSpPr>
        <p:cNvPr id="1" name=""/>
        <p:cNvGrpSpPr/>
        <p:nvPr/>
      </p:nvGrpSpPr>
      <p:grpSpPr>
        <a:xfrm>
          <a:off x="0" y="0"/>
          <a:ext cx="0" cy="0"/>
          <a:chOff x="0" y="0"/>
          <a:chExt cx="0" cy="0"/>
        </a:xfrm>
      </p:grpSpPr>
      <p:cxnSp>
        <p:nvCxnSpPr>
          <p:cNvPr id="4" name="8 Conector recto"/>
          <p:cNvCxnSpPr/>
          <p:nvPr userDrawn="1"/>
        </p:nvCxnSpPr>
        <p:spPr>
          <a:xfrm>
            <a:off x="272302" y="596323"/>
            <a:ext cx="54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80976" y="194830"/>
            <a:ext cx="5580000" cy="51001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2000" dirty="0">
                <a:solidFill>
                  <a:schemeClr val="accent1"/>
                </a:solidFill>
                <a:latin typeface="Enagás PT Serif" panose="020A0603040505020204" pitchFamily="18" charset="0"/>
                <a:ea typeface="Enagás PT Serif" panose="020A0603040505020204" pitchFamily="18" charset="0"/>
              </a:rPr>
              <a:t>Escribe el título en la tipografía Enagás PT Serif</a:t>
            </a:r>
            <a:endParaRPr lang="es-ES" dirty="0"/>
          </a:p>
        </p:txBody>
      </p:sp>
      <p:sp>
        <p:nvSpPr>
          <p:cNvPr id="14" name="Marcador de texto 13"/>
          <p:cNvSpPr>
            <a:spLocks noGrp="1"/>
          </p:cNvSpPr>
          <p:nvPr>
            <p:ph type="body" sz="quarter" idx="12" hasCustomPrompt="1"/>
          </p:nvPr>
        </p:nvSpPr>
        <p:spPr>
          <a:xfrm>
            <a:off x="180976" y="759692"/>
            <a:ext cx="5580000" cy="295275"/>
          </a:xfrm>
          <a:prstGeom prst="rect">
            <a:avLst/>
          </a:prstGeom>
        </p:spPr>
        <p:txBody>
          <a:bodyPr/>
          <a:lstStyle>
            <a:lvl1pPr marL="0" indent="0">
              <a:buNone/>
              <a:defRPr sz="1400" b="1" baseline="0">
                <a:solidFill>
                  <a:schemeClr val="accent1"/>
                </a:solidFill>
              </a:defRPr>
            </a:lvl1pPr>
          </a:lstStyle>
          <a:p>
            <a:r>
              <a:rPr lang="es-ES_tradnl" sz="1400" b="1" dirty="0">
                <a:solidFill>
                  <a:schemeClr val="accent1"/>
                </a:solidFill>
              </a:rPr>
              <a:t>Subtítulo de la diapositiva. </a:t>
            </a:r>
            <a:r>
              <a:rPr lang="es-ES_tradnl" sz="1400" b="1" dirty="0" err="1">
                <a:solidFill>
                  <a:schemeClr val="accent1"/>
                </a:solidFill>
              </a:rPr>
              <a:t>Verdana</a:t>
            </a:r>
            <a:r>
              <a:rPr lang="es-ES_tradnl" sz="1400" b="1" dirty="0">
                <a:solidFill>
                  <a:schemeClr val="accent1"/>
                </a:solidFill>
              </a:rPr>
              <a:t> 14 negrita</a:t>
            </a:r>
            <a:endParaRPr lang="es-ES" sz="1400" b="1" dirty="0">
              <a:solidFill>
                <a:schemeClr val="accent1"/>
              </a:solidFill>
            </a:endParaRPr>
          </a:p>
        </p:txBody>
      </p:sp>
      <p:sp>
        <p:nvSpPr>
          <p:cNvPr id="3" name="Marcador de posición de imagen 2"/>
          <p:cNvSpPr>
            <a:spLocks noGrp="1"/>
          </p:cNvSpPr>
          <p:nvPr>
            <p:ph type="pic" sz="quarter" idx="13"/>
          </p:nvPr>
        </p:nvSpPr>
        <p:spPr>
          <a:xfrm>
            <a:off x="5903734" y="0"/>
            <a:ext cx="3240000" cy="5143500"/>
          </a:xfrm>
          <a:prstGeom prst="rect">
            <a:avLst/>
          </a:prstGeom>
        </p:spPr>
        <p:txBody>
          <a:bodyPr/>
          <a:lstStyle>
            <a:lvl1pPr marL="0" indent="0">
              <a:buNone/>
              <a:defRPr sz="1400">
                <a:solidFill>
                  <a:schemeClr val="accent3"/>
                </a:solidFill>
              </a:defRPr>
            </a:lvl1pPr>
          </a:lstStyle>
          <a:p>
            <a:endParaRPr lang="es-ES" dirty="0"/>
          </a:p>
        </p:txBody>
      </p:sp>
      <p:sp>
        <p:nvSpPr>
          <p:cNvPr id="7" name="Marcador de texto 2"/>
          <p:cNvSpPr>
            <a:spLocks noGrp="1"/>
          </p:cNvSpPr>
          <p:nvPr>
            <p:ph type="body" sz="quarter" idx="14"/>
          </p:nvPr>
        </p:nvSpPr>
        <p:spPr>
          <a:xfrm>
            <a:off x="180976" y="1123950"/>
            <a:ext cx="5586784" cy="3502025"/>
          </a:xfrm>
          <a:prstGeom prst="rect">
            <a:avLst/>
          </a:prstGeom>
        </p:spPr>
        <p:txBody>
          <a:bodyPr/>
          <a:lstStyle>
            <a:lvl1pPr>
              <a:defRPr sz="1400">
                <a:solidFill>
                  <a:schemeClr val="accent3"/>
                </a:solidFill>
              </a:defRPr>
            </a:lvl1pPr>
            <a:lvl2pPr>
              <a:defRPr sz="1300">
                <a:solidFill>
                  <a:schemeClr val="accent3"/>
                </a:solidFill>
              </a:defRPr>
            </a:lvl2pPr>
            <a:lvl3pPr>
              <a:defRPr sz="1200">
                <a:solidFill>
                  <a:schemeClr val="accent3"/>
                </a:solidFill>
              </a:defRPr>
            </a:lvl3pPr>
            <a:lvl4pPr>
              <a:defRPr sz="1150">
                <a:solidFill>
                  <a:schemeClr val="accent3"/>
                </a:solidFill>
              </a:defRPr>
            </a:lvl4pPr>
            <a:lvl5pPr>
              <a:defRPr sz="1100">
                <a:solidFill>
                  <a:schemeClr val="accent3"/>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a:t>
            </a:r>
            <a:r>
              <a:rPr lang="es-ES" dirty="0" err="1"/>
              <a:t>nivelc</a:t>
            </a:r>
            <a:endParaRPr lang="es-ES" dirty="0"/>
          </a:p>
        </p:txBody>
      </p:sp>
      <p:sp>
        <p:nvSpPr>
          <p:cNvPr id="8"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Tree>
    <p:extLst>
      <p:ext uri="{BB962C8B-B14F-4D97-AF65-F5344CB8AC3E}">
        <p14:creationId xmlns:p14="http://schemas.microsoft.com/office/powerpoint/2010/main" val="1120683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ÍNDICE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B1DB566-3E39-4FF4-B961-4260438F50A0}"/>
              </a:ext>
            </a:extLst>
          </p:cNvPr>
          <p:cNvSpPr>
            <a:spLocks noGrp="1"/>
          </p:cNvSpPr>
          <p:nvPr>
            <p:ph type="sldNum" sz="quarter" idx="4"/>
          </p:nvPr>
        </p:nvSpPr>
        <p:spPr>
          <a:xfrm>
            <a:off x="8525476" y="4638617"/>
            <a:ext cx="473273" cy="204788"/>
          </a:xfrm>
          <a:prstGeom prst="rect">
            <a:avLst/>
          </a:prstGeom>
        </p:spPr>
        <p:txBody>
          <a:bodyPr/>
          <a:lstStyle>
            <a:lvl1pPr algn="ctr">
              <a:defRPr sz="800" b="0" i="0">
                <a:solidFill>
                  <a:schemeClr val="accent3"/>
                </a:solidFill>
                <a:latin typeface="Enagás PT Serif" panose="020A0603040505020204" pitchFamily="18" charset="77"/>
              </a:defRPr>
            </a:lvl1pPr>
          </a:lstStyle>
          <a:p>
            <a:fld id="{BC84A7B8-DCD1-44CA-A629-967FC9CECB50}" type="slidenum">
              <a:rPr lang="es-ES_tradnl" smtClean="0"/>
              <a:pPr/>
              <a:t>‹Nº›</a:t>
            </a:fld>
            <a:endParaRPr lang="es-ES_tradnl" dirty="0"/>
          </a:p>
        </p:txBody>
      </p:sp>
      <p:pic>
        <p:nvPicPr>
          <p:cNvPr id="9" name="Imagen 8" descr="Un dibujo de una persona&#10;&#10;Descripción generada automáticamente con confianza baja">
            <a:extLst>
              <a:ext uri="{FF2B5EF4-FFF2-40B4-BE49-F238E27FC236}">
                <a16:creationId xmlns:a16="http://schemas.microsoft.com/office/drawing/2014/main" id="{14025CB7-EBC5-4108-87EA-F93A975E32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6355" y="1050449"/>
            <a:ext cx="7966800" cy="1919900"/>
          </a:xfrm>
          <a:prstGeom prst="rect">
            <a:avLst/>
          </a:prstGeom>
        </p:spPr>
      </p:pic>
      <p:sp>
        <p:nvSpPr>
          <p:cNvPr id="11" name="object 16">
            <a:extLst>
              <a:ext uri="{FF2B5EF4-FFF2-40B4-BE49-F238E27FC236}">
                <a16:creationId xmlns:a16="http://schemas.microsoft.com/office/drawing/2014/main" id="{761F9CD5-AF54-4B0E-A5AB-2936C89B9D97}"/>
              </a:ext>
            </a:extLst>
          </p:cNvPr>
          <p:cNvSpPr/>
          <p:nvPr userDrawn="1"/>
        </p:nvSpPr>
        <p:spPr>
          <a:xfrm>
            <a:off x="426381" y="853351"/>
            <a:ext cx="7966800" cy="197100"/>
          </a:xfrm>
          <a:custGeom>
            <a:avLst/>
            <a:gdLst/>
            <a:ahLst/>
            <a:cxnLst/>
            <a:rect l="l" t="t" r="r" b="b"/>
            <a:pathLst>
              <a:path w="721995" h="312420">
                <a:moveTo>
                  <a:pt x="721789" y="0"/>
                </a:moveTo>
                <a:lnTo>
                  <a:pt x="0" y="0"/>
                </a:lnTo>
                <a:lnTo>
                  <a:pt x="0" y="312178"/>
                </a:lnTo>
                <a:lnTo>
                  <a:pt x="721789" y="312178"/>
                </a:lnTo>
                <a:lnTo>
                  <a:pt x="721789" y="0"/>
                </a:lnTo>
                <a:close/>
              </a:path>
            </a:pathLst>
          </a:custGeom>
          <a:solidFill>
            <a:schemeClr val="accent2"/>
          </a:solidFill>
        </p:spPr>
        <p:txBody>
          <a:bodyPr wrap="square" lIns="135000" tIns="0" rIns="0" bIns="0" rtlCol="0" anchor="ctr"/>
          <a:lstStyle/>
          <a:p>
            <a:endParaRPr lang="es-ES" sz="1050" spc="225" dirty="0">
              <a:solidFill>
                <a:srgbClr val="FFFFFF"/>
              </a:solidFill>
              <a:latin typeface="Enagás PT Serif" panose="020A0603040505020204" pitchFamily="18" charset="77"/>
              <a:ea typeface="Enagás PT Serif" panose="020A0603040505020204" pitchFamily="18" charset="0"/>
              <a:cs typeface="Enagás PT Serif" panose="020A0603040505020204" pitchFamily="18" charset="0"/>
            </a:endParaRPr>
          </a:p>
        </p:txBody>
      </p:sp>
      <p:sp>
        <p:nvSpPr>
          <p:cNvPr id="12" name="2 Título">
            <a:extLst>
              <a:ext uri="{FF2B5EF4-FFF2-40B4-BE49-F238E27FC236}">
                <a16:creationId xmlns:a16="http://schemas.microsoft.com/office/drawing/2014/main" id="{D9930ED9-1254-4B7E-9589-DA01202FA7BB}"/>
              </a:ext>
            </a:extLst>
          </p:cNvPr>
          <p:cNvSpPr>
            <a:spLocks noGrp="1"/>
          </p:cNvSpPr>
          <p:nvPr>
            <p:ph type="title" hasCustomPrompt="1"/>
          </p:nvPr>
        </p:nvSpPr>
        <p:spPr>
          <a:xfrm>
            <a:off x="439199" y="298800"/>
            <a:ext cx="7953981" cy="400110"/>
          </a:xfrm>
          <a:prstGeom prst="rect">
            <a:avLst/>
          </a:prstGeom>
        </p:spPr>
        <p:txBody>
          <a:bodyPr wrap="square" lIns="0" tIns="0" rIns="0" bIns="0">
            <a:spAutoFit/>
          </a:bodyPr>
          <a:lstStyle>
            <a:lvl1pPr algn="l">
              <a:defRPr sz="2600" b="0">
                <a:solidFill>
                  <a:schemeClr val="accent3"/>
                </a:solidFill>
                <a:latin typeface="Enagás PT Serif" panose="020A0603040505020204" pitchFamily="18" charset="0"/>
                <a:ea typeface="Enagás PT Serif" panose="020A0603040505020204" pitchFamily="18" charset="0"/>
                <a:cs typeface="Verdana" panose="020B0604030504040204" pitchFamily="34" charset="0"/>
              </a:defRPr>
            </a:lvl1pPr>
          </a:lstStyle>
          <a:p>
            <a:r>
              <a:rPr lang="es-ES" dirty="0"/>
              <a:t>Completa el índice</a:t>
            </a:r>
          </a:p>
        </p:txBody>
      </p:sp>
      <p:sp>
        <p:nvSpPr>
          <p:cNvPr id="13" name="3 Marcador de texto">
            <a:extLst>
              <a:ext uri="{FF2B5EF4-FFF2-40B4-BE49-F238E27FC236}">
                <a16:creationId xmlns:a16="http://schemas.microsoft.com/office/drawing/2014/main" id="{DF1747FC-562A-4B2F-AF82-A41FD9AD1B26}"/>
              </a:ext>
            </a:extLst>
          </p:cNvPr>
          <p:cNvSpPr>
            <a:spLocks noGrp="1"/>
          </p:cNvSpPr>
          <p:nvPr>
            <p:ph type="body" sz="quarter" idx="11" hasCustomPrompt="1"/>
          </p:nvPr>
        </p:nvSpPr>
        <p:spPr>
          <a:xfrm>
            <a:off x="426379" y="2967775"/>
            <a:ext cx="7966800" cy="1764000"/>
          </a:xfrm>
          <a:prstGeom prst="rect">
            <a:avLst/>
          </a:prstGeom>
          <a:solidFill>
            <a:schemeClr val="bg1"/>
          </a:solidFill>
        </p:spPr>
        <p:txBody>
          <a:bodyPr lIns="360000" tIns="360000" rIns="360000" bIns="360000" numCol="2" anchor="ctr" anchorCtr="0"/>
          <a:lstStyle>
            <a:lvl1pPr marL="0" marR="0" indent="0" algn="l" defTabSz="914400" rtl="0" eaLnBrk="1" fontAlgn="auto" latinLnBrk="0" hangingPunct="1">
              <a:lnSpc>
                <a:spcPct val="150000"/>
              </a:lnSpc>
              <a:spcBef>
                <a:spcPct val="20000"/>
              </a:spcBef>
              <a:spcAft>
                <a:spcPts val="0"/>
              </a:spcAft>
              <a:buClrTx/>
              <a:buSzTx/>
              <a:buFont typeface="+mj-lt"/>
              <a:buNone/>
              <a:tabLst/>
              <a:defRPr sz="1400" b="0" baseline="0">
                <a:solidFill>
                  <a:schemeClr val="accent3"/>
                </a:solidFill>
              </a:defRPr>
            </a:lvl1pPr>
            <a:lvl2pPr marL="457200" indent="0">
              <a:buClr>
                <a:schemeClr val="accent1"/>
              </a:buClr>
              <a:buFont typeface="Arial" panose="020B0604020202020204" pitchFamily="34" charset="0"/>
              <a:buNone/>
              <a:defRPr sz="1400" baseline="0">
                <a:solidFill>
                  <a:schemeClr val="accent3"/>
                </a:solidFill>
              </a:defRPr>
            </a:lvl2pPr>
          </a:lstStyle>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1</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2</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3</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4</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t>
            </a:r>
          </a:p>
        </p:txBody>
      </p:sp>
    </p:spTree>
    <p:extLst>
      <p:ext uri="{BB962C8B-B14F-4D97-AF65-F5344CB8AC3E}">
        <p14:creationId xmlns:p14="http://schemas.microsoft.com/office/powerpoint/2010/main" val="3733789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IERR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9455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LÍNEAS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12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ÍNEAS_IMAGEN INFERIOR">
    <p:spTree>
      <p:nvGrpSpPr>
        <p:cNvPr id="1" name=""/>
        <p:cNvGrpSpPr/>
        <p:nvPr/>
      </p:nvGrpSpPr>
      <p:grpSpPr>
        <a:xfrm>
          <a:off x="0" y="0"/>
          <a:ext cx="0" cy="0"/>
          <a:chOff x="0" y="0"/>
          <a:chExt cx="0" cy="0"/>
        </a:xfrm>
      </p:grpSpPr>
      <p:cxnSp>
        <p:nvCxnSpPr>
          <p:cNvPr id="4" name="8 Conector recto"/>
          <p:cNvCxnSpPr/>
          <p:nvPr userDrawn="1"/>
        </p:nvCxnSpPr>
        <p:spPr>
          <a:xfrm>
            <a:off x="272302" y="866487"/>
            <a:ext cx="78488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80832" y="194831"/>
            <a:ext cx="7940342" cy="657802"/>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007AAE"/>
                </a:solidFill>
                <a:effectLst/>
                <a:uLnTx/>
                <a:uFillTx/>
                <a:latin typeface="Enagás PT Serif" panose="020A0603040505020204" pitchFamily="18" charset="0"/>
                <a:ea typeface="Enagás PT Serif" panose="020A0603040505020204" pitchFamily="18" charset="0"/>
                <a:cs typeface="+mn-cs"/>
              </a:rPr>
              <a:t>Evita los títulos largos, pero si no es posible y ocupa más de una línea, utiliza esta diapositiva con la línea más baja</a:t>
            </a:r>
            <a:endParaRPr kumimoji="0" lang="es-ES" sz="2000" b="0" i="0" u="none" strike="noStrike" kern="1200" cap="none" spc="0" normalizeH="0" baseline="0" noProof="0" dirty="0">
              <a:ln>
                <a:noFill/>
              </a:ln>
              <a:solidFill>
                <a:srgbClr val="007AAE"/>
              </a:solidFill>
              <a:effectLst/>
              <a:uLnTx/>
              <a:uFillTx/>
              <a:latin typeface="Enagás PT Serif" panose="020A0603040505020204" pitchFamily="18" charset="0"/>
              <a:ea typeface="Enagás PT Serif" panose="020A0603040505020204" pitchFamily="18" charset="0"/>
              <a:cs typeface="+mn-cs"/>
            </a:endParaRPr>
          </a:p>
        </p:txBody>
      </p:sp>
      <p:sp>
        <p:nvSpPr>
          <p:cNvPr id="7" name="Marcador de texto 13"/>
          <p:cNvSpPr>
            <a:spLocks noGrp="1"/>
          </p:cNvSpPr>
          <p:nvPr>
            <p:ph type="body" sz="quarter" idx="12" hasCustomPrompt="1"/>
          </p:nvPr>
        </p:nvSpPr>
        <p:spPr>
          <a:xfrm>
            <a:off x="181308" y="912092"/>
            <a:ext cx="7940342" cy="2952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1400" b="1" dirty="0">
                <a:solidFill>
                  <a:schemeClr val="accent1"/>
                </a:solidFill>
              </a:rPr>
              <a:t>Subtítulo de la diapositiva si tuviera. </a:t>
            </a:r>
            <a:r>
              <a:rPr lang="es-ES_tradnl" sz="1400" b="1" dirty="0" err="1">
                <a:solidFill>
                  <a:schemeClr val="accent1"/>
                </a:solidFill>
              </a:rPr>
              <a:t>Verdana</a:t>
            </a:r>
            <a:r>
              <a:rPr lang="es-ES_tradnl" sz="1400" b="1" dirty="0">
                <a:solidFill>
                  <a:schemeClr val="accent1"/>
                </a:solidFill>
              </a:rPr>
              <a:t> 14 negrita (RGB 0, 122, 174)</a:t>
            </a:r>
            <a:endParaRPr lang="es-ES" sz="1400" b="1" dirty="0">
              <a:solidFill>
                <a:schemeClr val="accent1"/>
              </a:solidFill>
            </a:endParaRPr>
          </a:p>
        </p:txBody>
      </p:sp>
      <p:sp>
        <p:nvSpPr>
          <p:cNvPr id="5" name="Marcador de posición de imagen 6"/>
          <p:cNvSpPr>
            <a:spLocks noGrp="1"/>
          </p:cNvSpPr>
          <p:nvPr>
            <p:ph type="pic" sz="quarter" idx="13"/>
          </p:nvPr>
        </p:nvSpPr>
        <p:spPr>
          <a:xfrm>
            <a:off x="0" y="4423500"/>
            <a:ext cx="9144000" cy="720000"/>
          </a:xfrm>
          <a:prstGeom prst="rect">
            <a:avLst/>
          </a:prstGeom>
        </p:spPr>
        <p:txBody>
          <a:bodyPr/>
          <a:lstStyle>
            <a:lvl1pPr marL="0" indent="0">
              <a:buNone/>
              <a:defRPr sz="1400">
                <a:solidFill>
                  <a:schemeClr val="accent3"/>
                </a:solidFill>
              </a:defRPr>
            </a:lvl1pPr>
          </a:lstStyle>
          <a:p>
            <a:endParaRPr lang="es-ES" dirty="0"/>
          </a:p>
        </p:txBody>
      </p:sp>
      <p:sp>
        <p:nvSpPr>
          <p:cNvPr id="8" name="Marcador de texto 2"/>
          <p:cNvSpPr>
            <a:spLocks noGrp="1"/>
          </p:cNvSpPr>
          <p:nvPr>
            <p:ph type="body" sz="quarter" idx="14"/>
          </p:nvPr>
        </p:nvSpPr>
        <p:spPr>
          <a:xfrm>
            <a:off x="180975" y="1286515"/>
            <a:ext cx="7940675" cy="2980685"/>
          </a:xfrm>
          <a:prstGeom prst="rect">
            <a:avLst/>
          </a:prstGeom>
        </p:spPr>
        <p:txBody>
          <a:bodyPr/>
          <a:lstStyle>
            <a:lvl1pPr>
              <a:defRPr sz="1400">
                <a:solidFill>
                  <a:schemeClr val="accent3"/>
                </a:solidFill>
              </a:defRPr>
            </a:lvl1pPr>
            <a:lvl2pPr>
              <a:defRPr sz="1300">
                <a:solidFill>
                  <a:schemeClr val="accent3"/>
                </a:solidFill>
              </a:defRPr>
            </a:lvl2pPr>
            <a:lvl3pPr>
              <a:defRPr sz="1200">
                <a:solidFill>
                  <a:schemeClr val="accent3"/>
                </a:solidFill>
              </a:defRPr>
            </a:lvl3pPr>
            <a:lvl4pPr>
              <a:defRPr sz="1150">
                <a:solidFill>
                  <a:schemeClr val="accent3"/>
                </a:solidFill>
              </a:defRPr>
            </a:lvl4pPr>
            <a:lvl5pPr>
              <a:defRPr sz="1100">
                <a:solidFill>
                  <a:schemeClr val="accent3"/>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Tree>
    <p:extLst>
      <p:ext uri="{BB962C8B-B14F-4D97-AF65-F5344CB8AC3E}">
        <p14:creationId xmlns:p14="http://schemas.microsoft.com/office/powerpoint/2010/main" val="51616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RTADA 2">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88152" cy="5184000"/>
          </a:xfrm>
          <a:prstGeom prst="rect">
            <a:avLst/>
          </a:prstGeom>
        </p:spPr>
      </p:pic>
      <p:sp>
        <p:nvSpPr>
          <p:cNvPr id="4" name="Rectángulo 3"/>
          <p:cNvSpPr/>
          <p:nvPr userDrawn="1"/>
        </p:nvSpPr>
        <p:spPr>
          <a:xfrm>
            <a:off x="2871979" y="2864872"/>
            <a:ext cx="6291072" cy="2023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Marcador de texto 9"/>
          <p:cNvSpPr>
            <a:spLocks noGrp="1"/>
          </p:cNvSpPr>
          <p:nvPr>
            <p:ph type="body" sz="quarter" idx="10" hasCustomPrompt="1"/>
          </p:nvPr>
        </p:nvSpPr>
        <p:spPr>
          <a:xfrm>
            <a:off x="4613430" y="3306872"/>
            <a:ext cx="4255008" cy="950912"/>
          </a:xfrm>
          <a:prstGeom prst="rect">
            <a:avLst/>
          </a:prstGeom>
        </p:spPr>
        <p:txBody>
          <a:bodyPr/>
          <a:lstStyle>
            <a:lvl1pPr marL="0" indent="0">
              <a:buNone/>
              <a:defRPr lang="es-ES" sz="2800" kern="1200" dirty="0" smtClean="0">
                <a:solidFill>
                  <a:schemeClr val="accent3"/>
                </a:solidFill>
                <a:latin typeface="Enagás PT Serif" panose="020A0603040505020204" pitchFamily="18" charset="0"/>
                <a:ea typeface="Enagás PT Serif" panose="020A0603040505020204" pitchFamily="18" charset="0"/>
                <a:cs typeface="+mn-cs"/>
              </a:defRPr>
            </a:lvl1pPr>
          </a:lstStyle>
          <a:p>
            <a:r>
              <a:rPr lang="es-ES_tradnl" sz="2800" dirty="0">
                <a:solidFill>
                  <a:schemeClr val="accent3"/>
                </a:solidFill>
                <a:latin typeface="Enagás PT Serif" panose="020A0603040505020204" pitchFamily="18" charset="0"/>
                <a:ea typeface="Enagás PT Serif" panose="020A0603040505020204" pitchFamily="18" charset="0"/>
              </a:rPr>
              <a:t>Escribe aquí el título de la presentación</a:t>
            </a:r>
            <a:endParaRPr lang="es-ES" sz="2800" dirty="0">
              <a:solidFill>
                <a:schemeClr val="accent3"/>
              </a:solidFill>
              <a:latin typeface="Enagás PT Serif" panose="020A0603040505020204" pitchFamily="18" charset="0"/>
              <a:ea typeface="Enagás PT Serif" panose="020A0603040505020204" pitchFamily="18" charset="0"/>
            </a:endParaRPr>
          </a:p>
        </p:txBody>
      </p:sp>
      <p:sp>
        <p:nvSpPr>
          <p:cNvPr id="9" name="Rectángulo 8"/>
          <p:cNvSpPr/>
          <p:nvPr userDrawn="1"/>
        </p:nvSpPr>
        <p:spPr>
          <a:xfrm>
            <a:off x="2818312" y="2864872"/>
            <a:ext cx="76527" cy="2023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Marcador de texto 11"/>
          <p:cNvSpPr>
            <a:spLocks noGrp="1"/>
          </p:cNvSpPr>
          <p:nvPr>
            <p:ph type="body" sz="quarter" idx="11" hasCustomPrompt="1"/>
          </p:nvPr>
        </p:nvSpPr>
        <p:spPr>
          <a:xfrm>
            <a:off x="4613430" y="4400058"/>
            <a:ext cx="4255407" cy="31750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accent3"/>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srgbClr val="63666A"/>
                </a:solidFill>
                <a:effectLst/>
                <a:uLnTx/>
                <a:uFillTx/>
                <a:latin typeface="+mn-lt"/>
                <a:ea typeface="+mn-ea"/>
                <a:cs typeface="+mn-cs"/>
              </a:rPr>
              <a:t>Fecha / evento</a:t>
            </a:r>
            <a:endParaRPr kumimoji="0" lang="es-ES" sz="1200" b="0" i="0" u="none" strike="noStrike" kern="1200" cap="none" spc="0" normalizeH="0" baseline="0" noProof="0" dirty="0">
              <a:ln>
                <a:noFill/>
              </a:ln>
              <a:solidFill>
                <a:srgbClr val="63666A"/>
              </a:solidFill>
              <a:effectLst/>
              <a:uLnTx/>
              <a:uFillTx/>
              <a:latin typeface="+mn-lt"/>
              <a:ea typeface="+mn-ea"/>
              <a:cs typeface="+mn-cs"/>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6240" y="2948915"/>
            <a:ext cx="1717190" cy="1717190"/>
          </a:xfrm>
          <a:prstGeom prst="rect">
            <a:avLst/>
          </a:prstGeom>
        </p:spPr>
      </p:pic>
    </p:spTree>
    <p:extLst>
      <p:ext uri="{BB962C8B-B14F-4D97-AF65-F5344CB8AC3E}">
        <p14:creationId xmlns:p14="http://schemas.microsoft.com/office/powerpoint/2010/main" val="2449881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LÍNEAS_IMAGEN DCHA.">
    <p:spTree>
      <p:nvGrpSpPr>
        <p:cNvPr id="1" name=""/>
        <p:cNvGrpSpPr/>
        <p:nvPr/>
      </p:nvGrpSpPr>
      <p:grpSpPr>
        <a:xfrm>
          <a:off x="0" y="0"/>
          <a:ext cx="0" cy="0"/>
          <a:chOff x="0" y="0"/>
          <a:chExt cx="0" cy="0"/>
        </a:xfrm>
      </p:grpSpPr>
      <p:cxnSp>
        <p:nvCxnSpPr>
          <p:cNvPr id="4" name="8 Conector recto"/>
          <p:cNvCxnSpPr/>
          <p:nvPr userDrawn="1"/>
        </p:nvCxnSpPr>
        <p:spPr>
          <a:xfrm>
            <a:off x="272302" y="866487"/>
            <a:ext cx="54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80832" y="194831"/>
            <a:ext cx="5580000" cy="657802"/>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007AAE"/>
                </a:solidFill>
                <a:effectLst/>
                <a:uLnTx/>
                <a:uFillTx/>
                <a:latin typeface="Enagás PT Serif" panose="020A0603040505020204" pitchFamily="18" charset="0"/>
                <a:ea typeface="Enagás PT Serif" panose="020A0603040505020204" pitchFamily="18" charset="0"/>
                <a:cs typeface="+mn-cs"/>
              </a:rPr>
              <a:t>Evita los títulos largos, pero si no es posible y ocupa más de una línea, utiliza esta diapositiva</a:t>
            </a:r>
            <a:endParaRPr kumimoji="0" lang="es-ES" sz="2000" b="0" i="0" u="none" strike="noStrike" kern="1200" cap="none" spc="0" normalizeH="0" baseline="0" noProof="0" dirty="0">
              <a:ln>
                <a:noFill/>
              </a:ln>
              <a:solidFill>
                <a:srgbClr val="007AAE"/>
              </a:solidFill>
              <a:effectLst/>
              <a:uLnTx/>
              <a:uFillTx/>
              <a:latin typeface="Enagás PT Serif" panose="020A0603040505020204" pitchFamily="18" charset="0"/>
              <a:ea typeface="Enagás PT Serif" panose="020A0603040505020204" pitchFamily="18" charset="0"/>
              <a:cs typeface="+mn-cs"/>
            </a:endParaRPr>
          </a:p>
        </p:txBody>
      </p:sp>
      <p:sp>
        <p:nvSpPr>
          <p:cNvPr id="7" name="Marcador de texto 13"/>
          <p:cNvSpPr>
            <a:spLocks noGrp="1"/>
          </p:cNvSpPr>
          <p:nvPr>
            <p:ph type="body" sz="quarter" idx="12" hasCustomPrompt="1"/>
          </p:nvPr>
        </p:nvSpPr>
        <p:spPr>
          <a:xfrm>
            <a:off x="181308" y="912092"/>
            <a:ext cx="5580000" cy="2952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1400" b="1" dirty="0">
                <a:solidFill>
                  <a:schemeClr val="accent1"/>
                </a:solidFill>
              </a:rPr>
              <a:t>Subtítulo de la diapositiva si tuviera. </a:t>
            </a:r>
            <a:r>
              <a:rPr lang="es-ES_tradnl" sz="1400" b="1" dirty="0" err="1">
                <a:solidFill>
                  <a:schemeClr val="accent1"/>
                </a:solidFill>
              </a:rPr>
              <a:t>Verdana</a:t>
            </a:r>
            <a:r>
              <a:rPr lang="es-ES_tradnl" sz="1400" b="1" dirty="0">
                <a:solidFill>
                  <a:schemeClr val="accent1"/>
                </a:solidFill>
              </a:rPr>
              <a:t> 14</a:t>
            </a:r>
            <a:endParaRPr lang="es-ES" sz="1400" b="1" dirty="0">
              <a:solidFill>
                <a:schemeClr val="accent1"/>
              </a:solidFill>
            </a:endParaRPr>
          </a:p>
        </p:txBody>
      </p:sp>
      <p:sp>
        <p:nvSpPr>
          <p:cNvPr id="8" name="Marcador de posición de imagen 2"/>
          <p:cNvSpPr>
            <a:spLocks noGrp="1"/>
          </p:cNvSpPr>
          <p:nvPr>
            <p:ph type="pic" sz="quarter" idx="13"/>
          </p:nvPr>
        </p:nvSpPr>
        <p:spPr>
          <a:xfrm>
            <a:off x="5903734" y="0"/>
            <a:ext cx="3240000" cy="5143500"/>
          </a:xfrm>
          <a:prstGeom prst="rect">
            <a:avLst/>
          </a:prstGeom>
        </p:spPr>
        <p:txBody>
          <a:bodyPr/>
          <a:lstStyle>
            <a:lvl1pPr marL="0" indent="0">
              <a:buNone/>
              <a:defRPr sz="1400">
                <a:solidFill>
                  <a:schemeClr val="accent3"/>
                </a:solidFill>
              </a:defRPr>
            </a:lvl1pPr>
          </a:lstStyle>
          <a:p>
            <a:endParaRPr lang="es-ES" dirty="0"/>
          </a:p>
        </p:txBody>
      </p:sp>
      <p:sp>
        <p:nvSpPr>
          <p:cNvPr id="9" name="Marcador de texto 2"/>
          <p:cNvSpPr>
            <a:spLocks noGrp="1"/>
          </p:cNvSpPr>
          <p:nvPr>
            <p:ph type="body" sz="quarter" idx="14"/>
          </p:nvPr>
        </p:nvSpPr>
        <p:spPr>
          <a:xfrm>
            <a:off x="180975" y="1286515"/>
            <a:ext cx="5579857" cy="3454818"/>
          </a:xfrm>
          <a:prstGeom prst="rect">
            <a:avLst/>
          </a:prstGeom>
        </p:spPr>
        <p:txBody>
          <a:bodyPr/>
          <a:lstStyle>
            <a:lvl1pPr>
              <a:defRPr sz="1400">
                <a:solidFill>
                  <a:schemeClr val="accent3"/>
                </a:solidFill>
              </a:defRPr>
            </a:lvl1pPr>
            <a:lvl2pPr>
              <a:defRPr sz="1300">
                <a:solidFill>
                  <a:schemeClr val="accent3"/>
                </a:solidFill>
              </a:defRPr>
            </a:lvl2pPr>
            <a:lvl3pPr>
              <a:defRPr sz="1200">
                <a:solidFill>
                  <a:schemeClr val="accent3"/>
                </a:solidFill>
              </a:defRPr>
            </a:lvl3pPr>
            <a:lvl4pPr>
              <a:defRPr sz="1150">
                <a:solidFill>
                  <a:schemeClr val="accent3"/>
                </a:solidFill>
              </a:defRPr>
            </a:lvl4pPr>
            <a:lvl5pPr>
              <a:defRPr sz="1100">
                <a:solidFill>
                  <a:schemeClr val="accent3"/>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Tree>
    <p:extLst>
      <p:ext uri="{BB962C8B-B14F-4D97-AF65-F5344CB8AC3E}">
        <p14:creationId xmlns:p14="http://schemas.microsoft.com/office/powerpoint/2010/main" val="284239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3">
    <p:spTree>
      <p:nvGrpSpPr>
        <p:cNvPr id="1" name=""/>
        <p:cNvGrpSpPr/>
        <p:nvPr/>
      </p:nvGrpSpPr>
      <p:grpSpPr>
        <a:xfrm>
          <a:off x="0" y="0"/>
          <a:ext cx="0" cy="0"/>
          <a:chOff x="0" y="0"/>
          <a:chExt cx="0" cy="0"/>
        </a:xfrm>
      </p:grpSpPr>
      <p:pic>
        <p:nvPicPr>
          <p:cNvPr id="2" name="Imagen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600" y="0"/>
            <a:ext cx="9245600" cy="5184000"/>
          </a:xfrm>
          <a:prstGeom prst="rect">
            <a:avLst/>
          </a:prstGeom>
        </p:spPr>
      </p:pic>
      <p:sp>
        <p:nvSpPr>
          <p:cNvPr id="11" name="Rectángulo 10"/>
          <p:cNvSpPr/>
          <p:nvPr userDrawn="1"/>
        </p:nvSpPr>
        <p:spPr>
          <a:xfrm>
            <a:off x="2871979" y="2864872"/>
            <a:ext cx="6291072" cy="2023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Marcador de texto 9"/>
          <p:cNvSpPr>
            <a:spLocks noGrp="1"/>
          </p:cNvSpPr>
          <p:nvPr>
            <p:ph type="body" sz="quarter" idx="12" hasCustomPrompt="1"/>
          </p:nvPr>
        </p:nvSpPr>
        <p:spPr>
          <a:xfrm>
            <a:off x="4613430" y="3306872"/>
            <a:ext cx="4255008" cy="950912"/>
          </a:xfrm>
          <a:prstGeom prst="rect">
            <a:avLst/>
          </a:prstGeom>
        </p:spPr>
        <p:txBody>
          <a:bodyPr/>
          <a:lstStyle>
            <a:lvl1pPr marL="0" indent="0">
              <a:buNone/>
              <a:defRPr lang="es-ES" sz="2800" kern="1200" dirty="0" smtClean="0">
                <a:solidFill>
                  <a:schemeClr val="accent3"/>
                </a:solidFill>
                <a:latin typeface="Enagás PT Serif" panose="020A0603040505020204" pitchFamily="18" charset="0"/>
                <a:ea typeface="Enagás PT Serif" panose="020A0603040505020204" pitchFamily="18" charset="0"/>
                <a:cs typeface="+mn-cs"/>
              </a:defRPr>
            </a:lvl1pPr>
          </a:lstStyle>
          <a:p>
            <a:r>
              <a:rPr lang="es-ES_tradnl" sz="2800" dirty="0">
                <a:solidFill>
                  <a:schemeClr val="accent3"/>
                </a:solidFill>
                <a:latin typeface="Enagás PT Serif" panose="020A0603040505020204" pitchFamily="18" charset="0"/>
                <a:ea typeface="Enagás PT Serif" panose="020A0603040505020204" pitchFamily="18" charset="0"/>
              </a:rPr>
              <a:t>Escribe aquí el título de la presentación</a:t>
            </a:r>
            <a:endParaRPr lang="es-ES" sz="2800" dirty="0">
              <a:solidFill>
                <a:schemeClr val="accent3"/>
              </a:solidFill>
              <a:latin typeface="Enagás PT Serif" panose="020A0603040505020204" pitchFamily="18" charset="0"/>
              <a:ea typeface="Enagás PT Serif" panose="020A0603040505020204" pitchFamily="18" charset="0"/>
            </a:endParaRPr>
          </a:p>
        </p:txBody>
      </p:sp>
      <p:sp>
        <p:nvSpPr>
          <p:cNvPr id="15" name="Rectángulo 14"/>
          <p:cNvSpPr/>
          <p:nvPr userDrawn="1"/>
        </p:nvSpPr>
        <p:spPr>
          <a:xfrm>
            <a:off x="2818312" y="2864872"/>
            <a:ext cx="76527" cy="2023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Marcador de texto 11"/>
          <p:cNvSpPr>
            <a:spLocks noGrp="1"/>
          </p:cNvSpPr>
          <p:nvPr>
            <p:ph type="body" sz="quarter" idx="13" hasCustomPrompt="1"/>
          </p:nvPr>
        </p:nvSpPr>
        <p:spPr>
          <a:xfrm>
            <a:off x="4613430" y="4400058"/>
            <a:ext cx="4255407" cy="31750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accent3"/>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srgbClr val="63666A"/>
                </a:solidFill>
                <a:effectLst/>
                <a:uLnTx/>
                <a:uFillTx/>
                <a:latin typeface="+mn-lt"/>
                <a:ea typeface="+mn-ea"/>
                <a:cs typeface="+mn-cs"/>
              </a:rPr>
              <a:t>Fecha / evento</a:t>
            </a:r>
            <a:endParaRPr kumimoji="0" lang="es-ES" sz="1200" b="0" i="0" u="none" strike="noStrike" kern="1200" cap="none" spc="0" normalizeH="0" baseline="0" noProof="0" dirty="0">
              <a:ln>
                <a:noFill/>
              </a:ln>
              <a:solidFill>
                <a:srgbClr val="63666A"/>
              </a:solidFill>
              <a:effectLst/>
              <a:uLnTx/>
              <a:uFillTx/>
              <a:latin typeface="+mn-lt"/>
              <a:ea typeface="+mn-ea"/>
              <a:cs typeface="+mn-cs"/>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117" y="2953768"/>
            <a:ext cx="1717190" cy="1717190"/>
          </a:xfrm>
          <a:prstGeom prst="rect">
            <a:avLst/>
          </a:prstGeom>
        </p:spPr>
      </p:pic>
    </p:spTree>
    <p:extLst>
      <p:ext uri="{BB962C8B-B14F-4D97-AF65-F5344CB8AC3E}">
        <p14:creationId xmlns:p14="http://schemas.microsoft.com/office/powerpoint/2010/main" val="119655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ORTADA 4">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90" y="-50800"/>
            <a:ext cx="9168145" cy="5194300"/>
          </a:xfrm>
          <a:prstGeom prst="rect">
            <a:avLst/>
          </a:prstGeom>
        </p:spPr>
      </p:pic>
      <p:sp>
        <p:nvSpPr>
          <p:cNvPr id="4" name="Rectángulo 3"/>
          <p:cNvSpPr/>
          <p:nvPr userDrawn="1"/>
        </p:nvSpPr>
        <p:spPr>
          <a:xfrm>
            <a:off x="0" y="477337"/>
            <a:ext cx="6291072" cy="2023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Marcador de texto 9"/>
          <p:cNvSpPr>
            <a:spLocks noGrp="1"/>
          </p:cNvSpPr>
          <p:nvPr>
            <p:ph type="body" sz="quarter" idx="10" hasCustomPrompt="1"/>
          </p:nvPr>
        </p:nvSpPr>
        <p:spPr>
          <a:xfrm>
            <a:off x="375049" y="856635"/>
            <a:ext cx="4255008" cy="950912"/>
          </a:xfrm>
          <a:prstGeom prst="rect">
            <a:avLst/>
          </a:prstGeom>
        </p:spPr>
        <p:txBody>
          <a:bodyPr/>
          <a:lstStyle>
            <a:lvl1pPr marL="0" indent="0">
              <a:buNone/>
              <a:defRPr lang="es-ES" sz="2800" kern="1200" dirty="0" smtClean="0">
                <a:solidFill>
                  <a:schemeClr val="accent3"/>
                </a:solidFill>
                <a:latin typeface="Enagás PT Serif" panose="020A0603040505020204" pitchFamily="18" charset="0"/>
                <a:ea typeface="Enagás PT Serif" panose="020A0603040505020204" pitchFamily="18" charset="0"/>
                <a:cs typeface="+mn-cs"/>
              </a:defRPr>
            </a:lvl1pPr>
          </a:lstStyle>
          <a:p>
            <a:r>
              <a:rPr lang="es-ES_tradnl" sz="2800" dirty="0">
                <a:solidFill>
                  <a:schemeClr val="accent3"/>
                </a:solidFill>
                <a:latin typeface="Enagás PT Serif" panose="020A0603040505020204" pitchFamily="18" charset="0"/>
                <a:ea typeface="Enagás PT Serif" panose="020A0603040505020204" pitchFamily="18" charset="0"/>
              </a:rPr>
              <a:t>Escribe aquí el título de la presentación</a:t>
            </a:r>
            <a:endParaRPr lang="es-ES" sz="2800" dirty="0">
              <a:solidFill>
                <a:schemeClr val="accent3"/>
              </a:solidFill>
              <a:latin typeface="Enagás PT Serif" panose="020A0603040505020204" pitchFamily="18" charset="0"/>
              <a:ea typeface="Enagás PT Serif" panose="020A0603040505020204" pitchFamily="18" charset="0"/>
            </a:endParaRPr>
          </a:p>
        </p:txBody>
      </p:sp>
      <p:sp>
        <p:nvSpPr>
          <p:cNvPr id="9" name="Rectángulo 8"/>
          <p:cNvSpPr/>
          <p:nvPr userDrawn="1"/>
        </p:nvSpPr>
        <p:spPr>
          <a:xfrm>
            <a:off x="6292508" y="477337"/>
            <a:ext cx="76527" cy="2023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Marcador de texto 11"/>
          <p:cNvSpPr>
            <a:spLocks noGrp="1"/>
          </p:cNvSpPr>
          <p:nvPr>
            <p:ph type="body" sz="quarter" idx="11" hasCustomPrompt="1"/>
          </p:nvPr>
        </p:nvSpPr>
        <p:spPr>
          <a:xfrm>
            <a:off x="374650" y="1925821"/>
            <a:ext cx="4255407" cy="31750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accent3"/>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srgbClr val="63666A"/>
                </a:solidFill>
                <a:effectLst/>
                <a:uLnTx/>
                <a:uFillTx/>
                <a:latin typeface="+mn-lt"/>
                <a:ea typeface="+mn-ea"/>
                <a:cs typeface="+mn-cs"/>
              </a:rPr>
              <a:t>Fecha / evento</a:t>
            </a:r>
            <a:endParaRPr kumimoji="0" lang="es-ES" sz="1200" b="0" i="0" u="none" strike="noStrike" kern="1200" cap="none" spc="0" normalizeH="0" baseline="0" noProof="0" dirty="0">
              <a:ln>
                <a:noFill/>
              </a:ln>
              <a:solidFill>
                <a:srgbClr val="63666A"/>
              </a:solidFill>
              <a:effectLst/>
              <a:uLnTx/>
              <a:uFillTx/>
              <a:latin typeface="+mn-lt"/>
              <a:ea typeface="+mn-ea"/>
              <a:cs typeface="+mn-cs"/>
            </a:endParaRPr>
          </a:p>
        </p:txBody>
      </p:sp>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4070" y="630341"/>
            <a:ext cx="1717190" cy="1717190"/>
          </a:xfrm>
          <a:prstGeom prst="rect">
            <a:avLst/>
          </a:prstGeom>
        </p:spPr>
      </p:pic>
    </p:spTree>
    <p:extLst>
      <p:ext uri="{BB962C8B-B14F-4D97-AF65-F5344CB8AC3E}">
        <p14:creationId xmlns:p14="http://schemas.microsoft.com/office/powerpoint/2010/main" val="338651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ÍNDICE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B1DB566-3E39-4FF4-B961-4260438F50A0}"/>
              </a:ext>
            </a:extLst>
          </p:cNvPr>
          <p:cNvSpPr>
            <a:spLocks noGrp="1"/>
          </p:cNvSpPr>
          <p:nvPr>
            <p:ph type="sldNum" sz="quarter" idx="4"/>
          </p:nvPr>
        </p:nvSpPr>
        <p:spPr>
          <a:xfrm>
            <a:off x="8525476" y="4638617"/>
            <a:ext cx="473273" cy="204788"/>
          </a:xfrm>
          <a:prstGeom prst="rect">
            <a:avLst/>
          </a:prstGeom>
        </p:spPr>
        <p:txBody>
          <a:bodyPr/>
          <a:lstStyle>
            <a:lvl1pPr algn="ctr">
              <a:defRPr sz="800" b="0" i="0">
                <a:solidFill>
                  <a:schemeClr val="accent3"/>
                </a:solidFill>
                <a:latin typeface="Enagás PT Serif" panose="020A0603040505020204" pitchFamily="18" charset="77"/>
              </a:defRPr>
            </a:lvl1pPr>
          </a:lstStyle>
          <a:p>
            <a:fld id="{BC84A7B8-DCD1-44CA-A629-967FC9CECB50}" type="slidenum">
              <a:rPr lang="es-ES_tradnl" smtClean="0"/>
              <a:pPr/>
              <a:t>‹Nº›</a:t>
            </a:fld>
            <a:endParaRPr lang="es-ES_tradnl" dirty="0"/>
          </a:p>
        </p:txBody>
      </p:sp>
      <p:pic>
        <p:nvPicPr>
          <p:cNvPr id="9" name="Imagen 8" descr="Un dibujo de una persona&#10;&#10;Descripción generada automáticamente con confianza baja">
            <a:extLst>
              <a:ext uri="{FF2B5EF4-FFF2-40B4-BE49-F238E27FC236}">
                <a16:creationId xmlns:a16="http://schemas.microsoft.com/office/drawing/2014/main" id="{14025CB7-EBC5-4108-87EA-F93A975E32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6355" y="1050449"/>
            <a:ext cx="7966800" cy="1919900"/>
          </a:xfrm>
          <a:prstGeom prst="rect">
            <a:avLst/>
          </a:prstGeom>
        </p:spPr>
      </p:pic>
      <p:sp>
        <p:nvSpPr>
          <p:cNvPr id="11" name="object 16">
            <a:extLst>
              <a:ext uri="{FF2B5EF4-FFF2-40B4-BE49-F238E27FC236}">
                <a16:creationId xmlns:a16="http://schemas.microsoft.com/office/drawing/2014/main" id="{761F9CD5-AF54-4B0E-A5AB-2936C89B9D97}"/>
              </a:ext>
            </a:extLst>
          </p:cNvPr>
          <p:cNvSpPr/>
          <p:nvPr userDrawn="1"/>
        </p:nvSpPr>
        <p:spPr>
          <a:xfrm>
            <a:off x="426381" y="853351"/>
            <a:ext cx="7966800" cy="197100"/>
          </a:xfrm>
          <a:custGeom>
            <a:avLst/>
            <a:gdLst/>
            <a:ahLst/>
            <a:cxnLst/>
            <a:rect l="l" t="t" r="r" b="b"/>
            <a:pathLst>
              <a:path w="721995" h="312420">
                <a:moveTo>
                  <a:pt x="721789" y="0"/>
                </a:moveTo>
                <a:lnTo>
                  <a:pt x="0" y="0"/>
                </a:lnTo>
                <a:lnTo>
                  <a:pt x="0" y="312178"/>
                </a:lnTo>
                <a:lnTo>
                  <a:pt x="721789" y="312178"/>
                </a:lnTo>
                <a:lnTo>
                  <a:pt x="721789" y="0"/>
                </a:lnTo>
                <a:close/>
              </a:path>
            </a:pathLst>
          </a:custGeom>
          <a:solidFill>
            <a:schemeClr val="accent2"/>
          </a:solidFill>
        </p:spPr>
        <p:txBody>
          <a:bodyPr wrap="square" lIns="135000" tIns="0" rIns="0" bIns="0" rtlCol="0" anchor="ctr"/>
          <a:lstStyle/>
          <a:p>
            <a:endParaRPr lang="es-ES" sz="1050" spc="225" dirty="0">
              <a:solidFill>
                <a:srgbClr val="FFFFFF"/>
              </a:solidFill>
              <a:latin typeface="Enagás PT Serif" panose="020A0603040505020204" pitchFamily="18" charset="77"/>
              <a:ea typeface="Enagás PT Serif" panose="020A0603040505020204" pitchFamily="18" charset="0"/>
              <a:cs typeface="Enagás PT Serif" panose="020A0603040505020204" pitchFamily="18" charset="0"/>
            </a:endParaRPr>
          </a:p>
        </p:txBody>
      </p:sp>
      <p:sp>
        <p:nvSpPr>
          <p:cNvPr id="12" name="2 Título">
            <a:extLst>
              <a:ext uri="{FF2B5EF4-FFF2-40B4-BE49-F238E27FC236}">
                <a16:creationId xmlns:a16="http://schemas.microsoft.com/office/drawing/2014/main" id="{D9930ED9-1254-4B7E-9589-DA01202FA7BB}"/>
              </a:ext>
            </a:extLst>
          </p:cNvPr>
          <p:cNvSpPr>
            <a:spLocks noGrp="1"/>
          </p:cNvSpPr>
          <p:nvPr>
            <p:ph type="title" hasCustomPrompt="1"/>
          </p:nvPr>
        </p:nvSpPr>
        <p:spPr>
          <a:xfrm>
            <a:off x="439199" y="298800"/>
            <a:ext cx="7953981" cy="400110"/>
          </a:xfrm>
          <a:prstGeom prst="rect">
            <a:avLst/>
          </a:prstGeom>
        </p:spPr>
        <p:txBody>
          <a:bodyPr wrap="square" lIns="0" tIns="0" rIns="0" bIns="0">
            <a:spAutoFit/>
          </a:bodyPr>
          <a:lstStyle>
            <a:lvl1pPr algn="l">
              <a:defRPr sz="2600" b="0">
                <a:solidFill>
                  <a:schemeClr val="accent3"/>
                </a:solidFill>
                <a:latin typeface="Enagás PT Serif" panose="020A0603040505020204" pitchFamily="18" charset="0"/>
                <a:ea typeface="Enagás PT Serif" panose="020A0603040505020204" pitchFamily="18" charset="0"/>
                <a:cs typeface="Verdana" panose="020B0604030504040204" pitchFamily="34" charset="0"/>
              </a:defRPr>
            </a:lvl1pPr>
          </a:lstStyle>
          <a:p>
            <a:r>
              <a:rPr lang="es-ES" dirty="0"/>
              <a:t>Completa el índice</a:t>
            </a:r>
          </a:p>
        </p:txBody>
      </p:sp>
      <p:sp>
        <p:nvSpPr>
          <p:cNvPr id="13" name="3 Marcador de texto">
            <a:extLst>
              <a:ext uri="{FF2B5EF4-FFF2-40B4-BE49-F238E27FC236}">
                <a16:creationId xmlns:a16="http://schemas.microsoft.com/office/drawing/2014/main" id="{DF1747FC-562A-4B2F-AF82-A41FD9AD1B26}"/>
              </a:ext>
            </a:extLst>
          </p:cNvPr>
          <p:cNvSpPr>
            <a:spLocks noGrp="1"/>
          </p:cNvSpPr>
          <p:nvPr>
            <p:ph type="body" sz="quarter" idx="11" hasCustomPrompt="1"/>
          </p:nvPr>
        </p:nvSpPr>
        <p:spPr>
          <a:xfrm>
            <a:off x="426379" y="2967775"/>
            <a:ext cx="7966800" cy="1764000"/>
          </a:xfrm>
          <a:prstGeom prst="rect">
            <a:avLst/>
          </a:prstGeom>
          <a:solidFill>
            <a:schemeClr val="bg1"/>
          </a:solidFill>
        </p:spPr>
        <p:txBody>
          <a:bodyPr lIns="360000" tIns="360000" rIns="360000" bIns="360000" numCol="2" anchor="ctr" anchorCtr="0"/>
          <a:lstStyle>
            <a:lvl1pPr marL="0" marR="0" indent="0" algn="l" defTabSz="914400" rtl="0" eaLnBrk="1" fontAlgn="auto" latinLnBrk="0" hangingPunct="1">
              <a:lnSpc>
                <a:spcPct val="150000"/>
              </a:lnSpc>
              <a:spcBef>
                <a:spcPct val="20000"/>
              </a:spcBef>
              <a:spcAft>
                <a:spcPts val="0"/>
              </a:spcAft>
              <a:buClrTx/>
              <a:buSzTx/>
              <a:buFont typeface="+mj-lt"/>
              <a:buNone/>
              <a:tabLst/>
              <a:defRPr sz="1400" b="0" baseline="0">
                <a:solidFill>
                  <a:schemeClr val="accent3"/>
                </a:solidFill>
              </a:defRPr>
            </a:lvl1pPr>
            <a:lvl2pPr marL="457200" indent="0">
              <a:buClr>
                <a:schemeClr val="accent1"/>
              </a:buClr>
              <a:buFont typeface="Arial" panose="020B0604020202020204" pitchFamily="34" charset="0"/>
              <a:buNone/>
              <a:defRPr sz="1400" baseline="0">
                <a:solidFill>
                  <a:schemeClr val="accent3"/>
                </a:solidFill>
              </a:defRPr>
            </a:lvl2pPr>
          </a:lstStyle>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1</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2</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3</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4</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t>
            </a:r>
          </a:p>
        </p:txBody>
      </p:sp>
    </p:spTree>
    <p:extLst>
      <p:ext uri="{BB962C8B-B14F-4D97-AF65-F5344CB8AC3E}">
        <p14:creationId xmlns:p14="http://schemas.microsoft.com/office/powerpoint/2010/main" val="74668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ÍNDICE 2">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88152" cy="5184000"/>
          </a:xfrm>
          <a:prstGeom prst="rect">
            <a:avLst/>
          </a:prstGeom>
        </p:spPr>
      </p:pic>
      <p:sp>
        <p:nvSpPr>
          <p:cNvPr id="4" name="2 Título"/>
          <p:cNvSpPr>
            <a:spLocks noGrp="1"/>
          </p:cNvSpPr>
          <p:nvPr>
            <p:ph type="title" hasCustomPrompt="1"/>
          </p:nvPr>
        </p:nvSpPr>
        <p:spPr>
          <a:xfrm>
            <a:off x="569685" y="306000"/>
            <a:ext cx="3704442" cy="523769"/>
          </a:xfrm>
          <a:prstGeom prst="rect">
            <a:avLst/>
          </a:prstGeom>
        </p:spPr>
        <p:txBody>
          <a:bodyPr/>
          <a:lstStyle>
            <a:lvl1pPr algn="l">
              <a:defRPr sz="3000" b="1">
                <a:solidFill>
                  <a:schemeClr val="bg1"/>
                </a:solidFill>
                <a:latin typeface="Enagás PT Serif" panose="020A0603040505020204" pitchFamily="18" charset="0"/>
                <a:ea typeface="Enagás PT Serif" panose="020A0603040505020204" pitchFamily="18" charset="0"/>
                <a:cs typeface="Verdana" panose="020B0604030504040204" pitchFamily="34" charset="0"/>
              </a:defRPr>
            </a:lvl1pPr>
          </a:lstStyle>
          <a:p>
            <a:r>
              <a:rPr lang="es-ES" dirty="0"/>
              <a:t>Completa el índice</a:t>
            </a:r>
          </a:p>
        </p:txBody>
      </p:sp>
      <p:sp>
        <p:nvSpPr>
          <p:cNvPr id="6" name="3 Marcador de texto"/>
          <p:cNvSpPr>
            <a:spLocks noGrp="1"/>
          </p:cNvSpPr>
          <p:nvPr>
            <p:ph type="body" sz="quarter" idx="11" hasCustomPrompt="1"/>
          </p:nvPr>
        </p:nvSpPr>
        <p:spPr>
          <a:xfrm>
            <a:off x="569685" y="1019176"/>
            <a:ext cx="7632000" cy="3488636"/>
          </a:xfrm>
          <a:prstGeom prst="rect">
            <a:avLst/>
          </a:prstGeom>
          <a:solidFill>
            <a:schemeClr val="bg1"/>
          </a:solidFill>
        </p:spPr>
        <p:txBody>
          <a:bodyPr lIns="360000" tIns="180000" rIns="360000" bIns="180000"/>
          <a:lstStyle>
            <a:lvl1pPr marL="0" marR="0" indent="0" algn="l" defTabSz="914400" rtl="0" eaLnBrk="1" fontAlgn="auto" latinLnBrk="0" hangingPunct="1">
              <a:lnSpc>
                <a:spcPct val="150000"/>
              </a:lnSpc>
              <a:spcBef>
                <a:spcPct val="20000"/>
              </a:spcBef>
              <a:spcAft>
                <a:spcPts val="0"/>
              </a:spcAft>
              <a:buClrTx/>
              <a:buSzTx/>
              <a:buFont typeface="+mj-lt"/>
              <a:buNone/>
              <a:tabLst/>
              <a:defRPr sz="1600" b="0" baseline="0">
                <a:solidFill>
                  <a:schemeClr val="accent3"/>
                </a:solidFill>
              </a:defRPr>
            </a:lvl1pPr>
            <a:lvl2pPr marL="457200" indent="0">
              <a:buClr>
                <a:schemeClr val="accent1"/>
              </a:buClr>
              <a:buFont typeface="Arial" panose="020B0604020202020204" pitchFamily="34" charset="0"/>
              <a:buNone/>
              <a:defRPr sz="1400" baseline="0">
                <a:solidFill>
                  <a:schemeClr val="accent3"/>
                </a:solidFill>
              </a:defRPr>
            </a:lvl2pPr>
          </a:lstStyle>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1</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2</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3</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4</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t>
            </a:r>
          </a:p>
        </p:txBody>
      </p:sp>
      <p:cxnSp>
        <p:nvCxnSpPr>
          <p:cNvPr id="10" name="Conector recto 9"/>
          <p:cNvCxnSpPr/>
          <p:nvPr userDrawn="1"/>
        </p:nvCxnSpPr>
        <p:spPr>
          <a:xfrm>
            <a:off x="569685" y="834371"/>
            <a:ext cx="7632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ÍNDICE 3">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600" y="0"/>
            <a:ext cx="9245600" cy="5184000"/>
          </a:xfrm>
          <a:prstGeom prst="rect">
            <a:avLst/>
          </a:prstGeom>
        </p:spPr>
      </p:pic>
      <p:sp>
        <p:nvSpPr>
          <p:cNvPr id="4" name="2 Título"/>
          <p:cNvSpPr>
            <a:spLocks noGrp="1"/>
          </p:cNvSpPr>
          <p:nvPr>
            <p:ph type="title" hasCustomPrompt="1"/>
          </p:nvPr>
        </p:nvSpPr>
        <p:spPr>
          <a:xfrm>
            <a:off x="569685" y="306000"/>
            <a:ext cx="3704442" cy="523769"/>
          </a:xfrm>
          <a:prstGeom prst="rect">
            <a:avLst/>
          </a:prstGeom>
        </p:spPr>
        <p:txBody>
          <a:bodyPr/>
          <a:lstStyle>
            <a:lvl1pPr algn="l">
              <a:defRPr sz="3000" b="1">
                <a:solidFill>
                  <a:schemeClr val="bg1"/>
                </a:solidFill>
                <a:latin typeface="Enagás PT Serif" panose="020A0603040505020204" pitchFamily="18" charset="0"/>
                <a:ea typeface="Enagás PT Serif" panose="020A0603040505020204" pitchFamily="18" charset="0"/>
                <a:cs typeface="Verdana" panose="020B0604030504040204" pitchFamily="34" charset="0"/>
              </a:defRPr>
            </a:lvl1pPr>
          </a:lstStyle>
          <a:p>
            <a:r>
              <a:rPr lang="es-ES" dirty="0"/>
              <a:t>Completa el índice</a:t>
            </a:r>
          </a:p>
        </p:txBody>
      </p:sp>
      <p:sp>
        <p:nvSpPr>
          <p:cNvPr id="6" name="3 Marcador de texto"/>
          <p:cNvSpPr>
            <a:spLocks noGrp="1"/>
          </p:cNvSpPr>
          <p:nvPr>
            <p:ph type="body" sz="quarter" idx="11" hasCustomPrompt="1"/>
          </p:nvPr>
        </p:nvSpPr>
        <p:spPr>
          <a:xfrm>
            <a:off x="569685" y="1019176"/>
            <a:ext cx="7632000" cy="3488636"/>
          </a:xfrm>
          <a:prstGeom prst="rect">
            <a:avLst/>
          </a:prstGeom>
          <a:solidFill>
            <a:schemeClr val="bg1"/>
          </a:solidFill>
        </p:spPr>
        <p:txBody>
          <a:bodyPr lIns="360000" tIns="180000" rIns="360000" bIns="180000"/>
          <a:lstStyle>
            <a:lvl1pPr marL="0" marR="0" indent="0" algn="l" defTabSz="914400" rtl="0" eaLnBrk="1" fontAlgn="auto" latinLnBrk="0" hangingPunct="1">
              <a:lnSpc>
                <a:spcPct val="150000"/>
              </a:lnSpc>
              <a:spcBef>
                <a:spcPct val="20000"/>
              </a:spcBef>
              <a:spcAft>
                <a:spcPts val="0"/>
              </a:spcAft>
              <a:buClrTx/>
              <a:buSzTx/>
              <a:buFont typeface="+mj-lt"/>
              <a:buNone/>
              <a:tabLst/>
              <a:defRPr sz="1600" b="0" baseline="0">
                <a:solidFill>
                  <a:schemeClr val="accent3"/>
                </a:solidFill>
              </a:defRPr>
            </a:lvl1pPr>
            <a:lvl2pPr marL="457200" indent="0">
              <a:buClr>
                <a:schemeClr val="accent1"/>
              </a:buClr>
              <a:buFont typeface="Arial" panose="020B0604020202020204" pitchFamily="34" charset="0"/>
              <a:buNone/>
              <a:defRPr sz="1400" baseline="0">
                <a:solidFill>
                  <a:schemeClr val="accent3"/>
                </a:solidFill>
              </a:defRPr>
            </a:lvl2pPr>
          </a:lstStyle>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1</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2</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3</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4</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t>
            </a:r>
          </a:p>
        </p:txBody>
      </p:sp>
      <p:cxnSp>
        <p:nvCxnSpPr>
          <p:cNvPr id="10" name="Conector recto 9"/>
          <p:cNvCxnSpPr/>
          <p:nvPr userDrawn="1"/>
        </p:nvCxnSpPr>
        <p:spPr>
          <a:xfrm>
            <a:off x="569685" y="834371"/>
            <a:ext cx="7632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77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ÍNDICE 4">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90" y="-50800"/>
            <a:ext cx="9168145" cy="5194300"/>
          </a:xfrm>
          <a:prstGeom prst="rect">
            <a:avLst/>
          </a:prstGeom>
        </p:spPr>
      </p:pic>
      <p:sp>
        <p:nvSpPr>
          <p:cNvPr id="4" name="2 Título"/>
          <p:cNvSpPr>
            <a:spLocks noGrp="1"/>
          </p:cNvSpPr>
          <p:nvPr>
            <p:ph type="title" hasCustomPrompt="1"/>
          </p:nvPr>
        </p:nvSpPr>
        <p:spPr>
          <a:xfrm>
            <a:off x="569685" y="306000"/>
            <a:ext cx="3704442" cy="523769"/>
          </a:xfrm>
          <a:prstGeom prst="rect">
            <a:avLst/>
          </a:prstGeom>
        </p:spPr>
        <p:txBody>
          <a:bodyPr/>
          <a:lstStyle>
            <a:lvl1pPr algn="l">
              <a:defRPr sz="3000" b="1">
                <a:solidFill>
                  <a:schemeClr val="bg1"/>
                </a:solidFill>
                <a:latin typeface="Enagás PT Serif" panose="020A0603040505020204" pitchFamily="18" charset="0"/>
                <a:ea typeface="Enagás PT Serif" panose="020A0603040505020204" pitchFamily="18" charset="0"/>
                <a:cs typeface="Verdana" panose="020B0604030504040204" pitchFamily="34" charset="0"/>
              </a:defRPr>
            </a:lvl1pPr>
          </a:lstStyle>
          <a:p>
            <a:r>
              <a:rPr lang="es-ES" dirty="0"/>
              <a:t>Completa el índice</a:t>
            </a:r>
          </a:p>
        </p:txBody>
      </p:sp>
      <p:sp>
        <p:nvSpPr>
          <p:cNvPr id="6" name="3 Marcador de texto"/>
          <p:cNvSpPr>
            <a:spLocks noGrp="1"/>
          </p:cNvSpPr>
          <p:nvPr>
            <p:ph type="body" sz="quarter" idx="11" hasCustomPrompt="1"/>
          </p:nvPr>
        </p:nvSpPr>
        <p:spPr>
          <a:xfrm>
            <a:off x="569685" y="1019176"/>
            <a:ext cx="7632000" cy="3488636"/>
          </a:xfrm>
          <a:prstGeom prst="rect">
            <a:avLst/>
          </a:prstGeom>
          <a:solidFill>
            <a:schemeClr val="bg1"/>
          </a:solidFill>
        </p:spPr>
        <p:txBody>
          <a:bodyPr lIns="360000" tIns="180000" rIns="360000" bIns="180000"/>
          <a:lstStyle>
            <a:lvl1pPr marL="0" marR="0" indent="0" algn="l" defTabSz="914400" rtl="0" eaLnBrk="1" fontAlgn="auto" latinLnBrk="0" hangingPunct="1">
              <a:lnSpc>
                <a:spcPct val="150000"/>
              </a:lnSpc>
              <a:spcBef>
                <a:spcPct val="20000"/>
              </a:spcBef>
              <a:spcAft>
                <a:spcPts val="0"/>
              </a:spcAft>
              <a:buClrTx/>
              <a:buSzTx/>
              <a:buFont typeface="+mj-lt"/>
              <a:buNone/>
              <a:tabLst/>
              <a:defRPr sz="1400" b="0" baseline="0">
                <a:solidFill>
                  <a:schemeClr val="accent3"/>
                </a:solidFill>
              </a:defRPr>
            </a:lvl1pPr>
            <a:lvl2pPr marL="457200" indent="0">
              <a:buClr>
                <a:schemeClr val="accent1"/>
              </a:buClr>
              <a:buFont typeface="Arial" panose="020B0604020202020204" pitchFamily="34" charset="0"/>
              <a:buNone/>
              <a:defRPr sz="1400" baseline="0">
                <a:solidFill>
                  <a:schemeClr val="accent3"/>
                </a:solidFill>
              </a:defRPr>
            </a:lvl2pPr>
          </a:lstStyle>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1</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2</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3</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Apartado 4</a:t>
            </a:r>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es-ES" sz="1600" b="0" i="0" u="none" strike="noStrike" kern="1200" cap="none" spc="0" normalizeH="0" baseline="0" noProof="0" dirty="0">
                <a:ln>
                  <a:noFill/>
                </a:ln>
                <a:solidFill>
                  <a:srgbClr val="63666A"/>
                </a:solidFill>
                <a:effectLst/>
                <a:uLnTx/>
                <a:uFillTx/>
                <a:latin typeface="+mn-lt"/>
                <a:ea typeface="+mn-ea"/>
                <a:cs typeface="+mn-cs"/>
              </a:rPr>
              <a:t>…</a:t>
            </a:r>
          </a:p>
        </p:txBody>
      </p:sp>
      <p:cxnSp>
        <p:nvCxnSpPr>
          <p:cNvPr id="10" name="Conector recto 9"/>
          <p:cNvCxnSpPr/>
          <p:nvPr userDrawn="1"/>
        </p:nvCxnSpPr>
        <p:spPr>
          <a:xfrm>
            <a:off x="569685" y="834371"/>
            <a:ext cx="7632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60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ERRE 1">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0446"/>
            <a:ext cx="9144000" cy="5621965"/>
          </a:xfrm>
          <a:prstGeom prst="rect">
            <a:avLst/>
          </a:prstGeom>
        </p:spPr>
      </p:pic>
      <p:sp>
        <p:nvSpPr>
          <p:cNvPr id="11" name="Rectángulo 10"/>
          <p:cNvSpPr/>
          <p:nvPr userDrawn="1"/>
        </p:nvSpPr>
        <p:spPr>
          <a:xfrm>
            <a:off x="0" y="481330"/>
            <a:ext cx="5292000" cy="15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Rectángulo 14"/>
          <p:cNvSpPr/>
          <p:nvPr userDrawn="1"/>
        </p:nvSpPr>
        <p:spPr>
          <a:xfrm>
            <a:off x="5289181" y="481330"/>
            <a:ext cx="76527" cy="158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Marcador de texto 4"/>
          <p:cNvSpPr>
            <a:spLocks noGrp="1"/>
          </p:cNvSpPr>
          <p:nvPr>
            <p:ph type="body" sz="quarter" idx="10" hasCustomPrompt="1"/>
          </p:nvPr>
        </p:nvSpPr>
        <p:spPr>
          <a:xfrm>
            <a:off x="414873" y="1012954"/>
            <a:ext cx="3118544" cy="977772"/>
          </a:xfrm>
          <a:prstGeom prst="rect">
            <a:avLst/>
          </a:prstGeom>
        </p:spPr>
        <p:txBody>
          <a:bodyPr/>
          <a:lstStyle>
            <a:lvl1pPr marL="0" indent="0">
              <a:buNone/>
              <a:defRPr>
                <a:solidFill>
                  <a:schemeClr val="accent3"/>
                </a:solidFill>
                <a:latin typeface="Enagás PT Serif" panose="020A0603040505020204" pitchFamily="18" charset="0"/>
                <a:ea typeface="Enagás PT Serif" panose="020A0603040505020204" pitchFamily="18" charset="0"/>
              </a:defRPr>
            </a:lvl1pPr>
          </a:lstStyle>
          <a:p>
            <a:pPr lvl="0"/>
            <a:r>
              <a:rPr lang="es-ES" dirty="0"/>
              <a:t>Muchas gracias</a:t>
            </a: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6172" y="420373"/>
            <a:ext cx="1717190" cy="1717190"/>
          </a:xfrm>
          <a:prstGeom prst="rect">
            <a:avLst/>
          </a:prstGeom>
        </p:spPr>
      </p:pic>
    </p:spTree>
    <p:extLst>
      <p:ext uri="{BB962C8B-B14F-4D97-AF65-F5344CB8AC3E}">
        <p14:creationId xmlns:p14="http://schemas.microsoft.com/office/powerpoint/2010/main" val="342555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B934ED07-F57B-4C30-8D82-B38DBF18C237}"/>
              </a:ext>
            </a:extLst>
          </p:cNvPr>
          <p:cNvSpPr/>
          <p:nvPr userDrawn="1"/>
        </p:nvSpPr>
        <p:spPr>
          <a:xfrm>
            <a:off x="6817921" y="169070"/>
            <a:ext cx="2146691" cy="2976434"/>
          </a:xfrm>
          <a:custGeom>
            <a:avLst/>
            <a:gdLst/>
            <a:ahLst/>
            <a:cxnLst/>
            <a:rect l="l" t="t" r="r" b="b"/>
            <a:pathLst>
              <a:path w="5088890" h="2262504">
                <a:moveTo>
                  <a:pt x="5088850" y="0"/>
                </a:moveTo>
                <a:lnTo>
                  <a:pt x="0" y="0"/>
                </a:lnTo>
                <a:lnTo>
                  <a:pt x="0" y="2262318"/>
                </a:lnTo>
                <a:lnTo>
                  <a:pt x="5088850" y="2262318"/>
                </a:lnTo>
                <a:lnTo>
                  <a:pt x="5088850" y="0"/>
                </a:lnTo>
                <a:close/>
              </a:path>
            </a:pathLst>
          </a:custGeom>
          <a:solidFill>
            <a:schemeClr val="accent6"/>
          </a:solidFill>
        </p:spPr>
        <p:txBody>
          <a:bodyPr wrap="square" lIns="0" tIns="0" rIns="0" bIns="0" rtlCol="0"/>
          <a:lstStyle/>
          <a:p>
            <a:endParaRPr sz="819" b="0" i="0" dirty="0">
              <a:latin typeface="Enagás PT Serif" panose="020A0603040505020204" pitchFamily="18" charset="77"/>
            </a:endParaRPr>
          </a:p>
        </p:txBody>
      </p:sp>
      <p:pic>
        <p:nvPicPr>
          <p:cNvPr id="3" name="Imagen 2" descr="Un dibujo de una persona&#10;&#10;Descripción generada automáticamente con confianza baja">
            <a:extLst>
              <a:ext uri="{FF2B5EF4-FFF2-40B4-BE49-F238E27FC236}">
                <a16:creationId xmlns:a16="http://schemas.microsoft.com/office/drawing/2014/main" id="{682467B5-001E-4575-884E-3BDE35A1361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79388" y="169070"/>
            <a:ext cx="6638532" cy="4053516"/>
          </a:xfrm>
          <a:prstGeom prst="rect">
            <a:avLst/>
          </a:prstGeom>
        </p:spPr>
      </p:pic>
      <p:sp>
        <p:nvSpPr>
          <p:cNvPr id="4" name="object 2">
            <a:extLst>
              <a:ext uri="{FF2B5EF4-FFF2-40B4-BE49-F238E27FC236}">
                <a16:creationId xmlns:a16="http://schemas.microsoft.com/office/drawing/2014/main" id="{03A9FB91-15F0-4C98-901F-AD50B9B2BAAF}"/>
              </a:ext>
            </a:extLst>
          </p:cNvPr>
          <p:cNvSpPr/>
          <p:nvPr userDrawn="1"/>
        </p:nvSpPr>
        <p:spPr>
          <a:xfrm>
            <a:off x="321" y="4222588"/>
            <a:ext cx="6817599" cy="920913"/>
          </a:xfrm>
          <a:custGeom>
            <a:avLst/>
            <a:gdLst/>
            <a:ahLst/>
            <a:cxnLst/>
            <a:rect l="l" t="t" r="r" b="b"/>
            <a:pathLst>
              <a:path w="15015844" h="2262504">
                <a:moveTo>
                  <a:pt x="0" y="2262318"/>
                </a:moveTo>
                <a:lnTo>
                  <a:pt x="15015249" y="2262318"/>
                </a:lnTo>
                <a:lnTo>
                  <a:pt x="15015249" y="0"/>
                </a:lnTo>
                <a:lnTo>
                  <a:pt x="0" y="0"/>
                </a:lnTo>
                <a:lnTo>
                  <a:pt x="0" y="2262318"/>
                </a:lnTo>
                <a:close/>
              </a:path>
            </a:pathLst>
          </a:custGeom>
          <a:solidFill>
            <a:schemeClr val="bg1">
              <a:lumMod val="95000"/>
            </a:schemeClr>
          </a:solidFill>
        </p:spPr>
        <p:txBody>
          <a:bodyPr wrap="square" lIns="0" tIns="0" rIns="0" bIns="0" rtlCol="0"/>
          <a:lstStyle/>
          <a:p>
            <a:endParaRPr lang="en-GB" sz="819" dirty="0">
              <a:latin typeface="Enagás PT Serif" panose="020A0603040505020204" pitchFamily="18" charset="77"/>
            </a:endParaRPr>
          </a:p>
        </p:txBody>
      </p:sp>
      <p:sp>
        <p:nvSpPr>
          <p:cNvPr id="7" name="object 6">
            <a:extLst>
              <a:ext uri="{FF2B5EF4-FFF2-40B4-BE49-F238E27FC236}">
                <a16:creationId xmlns:a16="http://schemas.microsoft.com/office/drawing/2014/main" id="{112F9CA4-013C-49DE-B767-0689B4E26B60}"/>
              </a:ext>
            </a:extLst>
          </p:cNvPr>
          <p:cNvSpPr/>
          <p:nvPr userDrawn="1"/>
        </p:nvSpPr>
        <p:spPr>
          <a:xfrm>
            <a:off x="6817921" y="169070"/>
            <a:ext cx="2146691" cy="2976434"/>
          </a:xfrm>
          <a:custGeom>
            <a:avLst/>
            <a:gdLst/>
            <a:ahLst/>
            <a:cxnLst/>
            <a:rect l="l" t="t" r="r" b="b"/>
            <a:pathLst>
              <a:path w="5088890" h="2262504">
                <a:moveTo>
                  <a:pt x="5088850" y="0"/>
                </a:moveTo>
                <a:lnTo>
                  <a:pt x="0" y="0"/>
                </a:lnTo>
                <a:lnTo>
                  <a:pt x="0" y="2262318"/>
                </a:lnTo>
                <a:lnTo>
                  <a:pt x="5088850" y="2262318"/>
                </a:lnTo>
                <a:lnTo>
                  <a:pt x="5088850" y="0"/>
                </a:lnTo>
                <a:close/>
              </a:path>
            </a:pathLst>
          </a:custGeom>
          <a:solidFill>
            <a:schemeClr val="accent2"/>
          </a:solidFill>
        </p:spPr>
        <p:txBody>
          <a:bodyPr wrap="square" lIns="0" tIns="0" rIns="0" bIns="0" rtlCol="0"/>
          <a:lstStyle/>
          <a:p>
            <a:endParaRPr sz="819" b="0" i="0" dirty="0">
              <a:latin typeface="Enagás PT Serif" panose="020A0603040505020204" pitchFamily="18" charset="77"/>
            </a:endParaRPr>
          </a:p>
        </p:txBody>
      </p:sp>
      <p:pic>
        <p:nvPicPr>
          <p:cNvPr id="8" name="Gráfico 7">
            <a:extLst>
              <a:ext uri="{FF2B5EF4-FFF2-40B4-BE49-F238E27FC236}">
                <a16:creationId xmlns:a16="http://schemas.microsoft.com/office/drawing/2014/main" id="{B5FC7E0A-0FB0-409C-A2BA-9992A0813CB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7227865" y="3662410"/>
            <a:ext cx="1223563" cy="1027792"/>
          </a:xfrm>
          <a:prstGeom prst="rect">
            <a:avLst/>
          </a:prstGeom>
        </p:spPr>
      </p:pic>
    </p:spTree>
    <p:extLst>
      <p:ext uri="{BB962C8B-B14F-4D97-AF65-F5344CB8AC3E}">
        <p14:creationId xmlns:p14="http://schemas.microsoft.com/office/powerpoint/2010/main" val="1643362473"/>
      </p:ext>
    </p:extLst>
  </p:cSld>
  <p:clrMap bg1="lt1" tx1="dk1" bg2="lt2" tx2="dk2" accent1="accent1" accent2="accent2" accent3="accent3" accent4="accent4" accent5="accent5" accent6="accent6" hlink="hlink" folHlink="folHlink"/>
  <p:sldLayoutIdLst>
    <p:sldLayoutId id="2147483649" r:id="rId1"/>
    <p:sldLayoutId id="2147483795" r:id="rId2"/>
    <p:sldLayoutId id="2147483792" r:id="rId3"/>
    <p:sldLayoutId id="2147483801"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28">
            <a:extLst>
              <a:ext uri="{FF2B5EF4-FFF2-40B4-BE49-F238E27FC236}">
                <a16:creationId xmlns:a16="http://schemas.microsoft.com/office/drawing/2014/main" id="{1C88E1DE-6A42-4D2A-908D-EA807FA6599A}"/>
              </a:ext>
            </a:extLst>
          </p:cNvPr>
          <p:cNvCxnSpPr>
            <a:cxnSpLocks/>
          </p:cNvCxnSpPr>
          <p:nvPr userDrawn="1"/>
        </p:nvCxnSpPr>
        <p:spPr>
          <a:xfrm>
            <a:off x="8757047" y="923192"/>
            <a:ext cx="0" cy="3525716"/>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2B065D2-A261-46BC-85F9-527392721588}"/>
              </a:ext>
            </a:extLst>
          </p:cNvPr>
          <p:cNvSpPr>
            <a:spLocks noGrp="1"/>
          </p:cNvSpPr>
          <p:nvPr>
            <p:ph type="sldNum" sz="quarter" idx="4"/>
          </p:nvPr>
        </p:nvSpPr>
        <p:spPr>
          <a:xfrm>
            <a:off x="8525476" y="4638617"/>
            <a:ext cx="473273" cy="204788"/>
          </a:xfrm>
          <a:prstGeom prst="rect">
            <a:avLst/>
          </a:prstGeom>
        </p:spPr>
        <p:txBody>
          <a:bodyPr/>
          <a:lstStyle>
            <a:lvl1pPr algn="ctr">
              <a:defRPr sz="800" b="0" i="0">
                <a:solidFill>
                  <a:schemeClr val="accent3"/>
                </a:solidFill>
                <a:latin typeface="Enagás PT Serif" panose="020A0603040505020204" pitchFamily="18" charset="77"/>
              </a:defRPr>
            </a:lvl1pPr>
          </a:lstStyle>
          <a:p>
            <a:fld id="{BC84A7B8-DCD1-44CA-A629-967FC9CECB50}" type="slidenum">
              <a:rPr lang="es-ES_tradnl" smtClean="0"/>
              <a:pPr/>
              <a:t>‹Nº›</a:t>
            </a:fld>
            <a:endParaRPr lang="es-ES_tradnl" dirty="0"/>
          </a:p>
        </p:txBody>
      </p:sp>
      <p:sp>
        <p:nvSpPr>
          <p:cNvPr id="4" name="object 3">
            <a:extLst>
              <a:ext uri="{FF2B5EF4-FFF2-40B4-BE49-F238E27FC236}">
                <a16:creationId xmlns:a16="http://schemas.microsoft.com/office/drawing/2014/main" id="{C3EAFDD3-65B7-41B3-9EE0-0DB18706D00E}"/>
              </a:ext>
            </a:extLst>
          </p:cNvPr>
          <p:cNvSpPr/>
          <p:nvPr userDrawn="1"/>
        </p:nvSpPr>
        <p:spPr>
          <a:xfrm>
            <a:off x="0" y="0"/>
            <a:ext cx="8379619" cy="514350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chemeClr val="accent6">
              <a:lumMod val="95000"/>
            </a:schemeClr>
          </a:solidFill>
        </p:spPr>
        <p:txBody>
          <a:bodyPr wrap="square" lIns="0" tIns="0" rIns="0" bIns="0" rtlCol="0"/>
          <a:lstStyle/>
          <a:p>
            <a:endParaRPr sz="819" dirty="0"/>
          </a:p>
        </p:txBody>
      </p:sp>
      <p:sp>
        <p:nvSpPr>
          <p:cNvPr id="6" name="object 3">
            <a:extLst>
              <a:ext uri="{FF2B5EF4-FFF2-40B4-BE49-F238E27FC236}">
                <a16:creationId xmlns:a16="http://schemas.microsoft.com/office/drawing/2014/main" id="{1948A42C-1C89-4068-B26A-1CADA1382622}"/>
              </a:ext>
            </a:extLst>
          </p:cNvPr>
          <p:cNvSpPr/>
          <p:nvPr userDrawn="1"/>
        </p:nvSpPr>
        <p:spPr>
          <a:xfrm>
            <a:off x="190808" y="158750"/>
            <a:ext cx="8188811" cy="482600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chemeClr val="bg1"/>
          </a:solidFill>
        </p:spPr>
        <p:txBody>
          <a:bodyPr wrap="square" lIns="0" tIns="0" rIns="0" bIns="0" rtlCol="0"/>
          <a:lstStyle/>
          <a:p>
            <a:endParaRPr sz="819" dirty="0"/>
          </a:p>
        </p:txBody>
      </p:sp>
      <p:pic>
        <p:nvPicPr>
          <p:cNvPr id="7" name="Imagen 6">
            <a:extLst>
              <a:ext uri="{FF2B5EF4-FFF2-40B4-BE49-F238E27FC236}">
                <a16:creationId xmlns:a16="http://schemas.microsoft.com/office/drawing/2014/main" id="{68F37466-6FA8-4E07-A8F3-39DB723079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94811" y="161430"/>
            <a:ext cx="734321" cy="734321"/>
          </a:xfrm>
          <a:prstGeom prst="rect">
            <a:avLst/>
          </a:prstGeom>
        </p:spPr>
      </p:pic>
    </p:spTree>
    <p:extLst>
      <p:ext uri="{BB962C8B-B14F-4D97-AF65-F5344CB8AC3E}">
        <p14:creationId xmlns:p14="http://schemas.microsoft.com/office/powerpoint/2010/main" val="3322855628"/>
      </p:ext>
    </p:extLst>
  </p:cSld>
  <p:clrMap bg1="lt1" tx1="dk1" bg2="lt2" tx2="dk2" accent1="accent1" accent2="accent2" accent3="accent3" accent4="accent4" accent5="accent5" accent6="accent6" hlink="hlink" folHlink="folHlink"/>
  <p:sldLayoutIdLst>
    <p:sldLayoutId id="2147483787" r:id="rId1"/>
    <p:sldLayoutId id="2147483793" r:id="rId2"/>
    <p:sldLayoutId id="2147483796" r:id="rId3"/>
    <p:sldLayoutId id="2147483803"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987075"/>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97" r:id="rId3"/>
    <p:sldLayoutId id="214748380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5" name="Straight Connector 28">
            <a:extLst>
              <a:ext uri="{FF2B5EF4-FFF2-40B4-BE49-F238E27FC236}">
                <a16:creationId xmlns:a16="http://schemas.microsoft.com/office/drawing/2014/main" id="{06BD6382-79BE-4DF9-8E45-BDA27FBD08FC}"/>
              </a:ext>
            </a:extLst>
          </p:cNvPr>
          <p:cNvCxnSpPr>
            <a:cxnSpLocks/>
          </p:cNvCxnSpPr>
          <p:nvPr userDrawn="1"/>
        </p:nvCxnSpPr>
        <p:spPr>
          <a:xfrm>
            <a:off x="8757047" y="923192"/>
            <a:ext cx="0" cy="3525716"/>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45D4403-12B8-4FE3-83BF-4EC9A467AC48}"/>
              </a:ext>
            </a:extLst>
          </p:cNvPr>
          <p:cNvSpPr txBox="1">
            <a:spLocks/>
          </p:cNvSpPr>
          <p:nvPr userDrawn="1"/>
        </p:nvSpPr>
        <p:spPr>
          <a:xfrm>
            <a:off x="8525476" y="4638617"/>
            <a:ext cx="473273" cy="204788"/>
          </a:xfrm>
          <a:prstGeom prst="rect">
            <a:avLst/>
          </a:prstGeom>
        </p:spPr>
        <p:txBody>
          <a:bodyPr/>
          <a:lstStyle>
            <a:defPPr>
              <a:defRPr lang="es-ES"/>
            </a:defPPr>
            <a:lvl1pPr marL="0" algn="ctr" defTabSz="457200" rtl="0" eaLnBrk="1" latinLnBrk="0" hangingPunct="1">
              <a:defRPr sz="800" b="0" i="0" kern="1200">
                <a:solidFill>
                  <a:schemeClr val="accent3"/>
                </a:solidFill>
                <a:latin typeface="Enagás PT Serif" panose="020A06030405050202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A7B8-DCD1-44CA-A629-967FC9CECB50}" type="slidenum">
              <a:rPr lang="es-ES_tradnl" smtClean="0"/>
              <a:pPr/>
              <a:t>‹Nº›</a:t>
            </a:fld>
            <a:endParaRPr lang="es-ES_tradnl" dirty="0"/>
          </a:p>
        </p:txBody>
      </p:sp>
      <p:pic>
        <p:nvPicPr>
          <p:cNvPr id="7" name="Imagen 6">
            <a:extLst>
              <a:ext uri="{FF2B5EF4-FFF2-40B4-BE49-F238E27FC236}">
                <a16:creationId xmlns:a16="http://schemas.microsoft.com/office/drawing/2014/main" id="{9E084413-1BF0-4403-BA0A-130B92676CC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394811" y="161430"/>
            <a:ext cx="734321" cy="734321"/>
          </a:xfrm>
          <a:prstGeom prst="rect">
            <a:avLst/>
          </a:prstGeom>
        </p:spPr>
      </p:pic>
    </p:spTree>
    <p:extLst>
      <p:ext uri="{BB962C8B-B14F-4D97-AF65-F5344CB8AC3E}">
        <p14:creationId xmlns:p14="http://schemas.microsoft.com/office/powerpoint/2010/main" val="1446499737"/>
      </p:ext>
    </p:extLst>
  </p:cSld>
  <p:clrMap bg1="lt1" tx1="dk1" bg2="lt2" tx2="dk2" accent1="accent1" accent2="accent2" accent3="accent3" accent4="accent4" accent5="accent5" accent6="accent6" hlink="hlink" folHlink="folHlink"/>
  <p:sldLayoutIdLst>
    <p:sldLayoutId id="2147483785" r:id="rId1"/>
    <p:sldLayoutId id="2147483805" r:id="rId2"/>
    <p:sldLayoutId id="2147483806" r:id="rId3"/>
    <p:sldLayoutId id="2147483814" r:id="rId4"/>
    <p:sldLayoutId id="214748381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n 4" descr="Un dibujo de una persona&#10;&#10;Descripción generada automáticamente con confianza baja">
            <a:extLst>
              <a:ext uri="{FF2B5EF4-FFF2-40B4-BE49-F238E27FC236}">
                <a16:creationId xmlns:a16="http://schemas.microsoft.com/office/drawing/2014/main" id="{99BBB121-D063-4AAD-980E-CF25254950B3}"/>
              </a:ext>
            </a:extLst>
          </p:cNvPr>
          <p:cNvPicPr>
            <a:picLocks/>
          </p:cNvPicPr>
          <p:nvPr userDrawn="1"/>
        </p:nvPicPr>
        <p:blipFill rotWithShape="1">
          <a:blip r:embed="rId5" cstate="email">
            <a:extLst>
              <a:ext uri="{28A0092B-C50C-407E-A947-70E740481C1C}">
                <a14:useLocalDpi xmlns:a14="http://schemas.microsoft.com/office/drawing/2010/main"/>
              </a:ext>
            </a:extLst>
          </a:blip>
          <a:srcRect/>
          <a:stretch/>
        </p:blipFill>
        <p:spPr>
          <a:xfrm>
            <a:off x="179387" y="158606"/>
            <a:ext cx="8784000" cy="4824000"/>
          </a:xfrm>
          <a:prstGeom prst="rect">
            <a:avLst/>
          </a:prstGeom>
        </p:spPr>
      </p:pic>
      <p:sp>
        <p:nvSpPr>
          <p:cNvPr id="8" name="object 5">
            <a:extLst>
              <a:ext uri="{FF2B5EF4-FFF2-40B4-BE49-F238E27FC236}">
                <a16:creationId xmlns:a16="http://schemas.microsoft.com/office/drawing/2014/main" id="{D891C838-B5A6-49C2-B9D9-6C930BFAC717}"/>
              </a:ext>
            </a:extLst>
          </p:cNvPr>
          <p:cNvSpPr/>
          <p:nvPr userDrawn="1"/>
        </p:nvSpPr>
        <p:spPr>
          <a:xfrm>
            <a:off x="697297" y="289"/>
            <a:ext cx="2540560" cy="5143211"/>
          </a:xfrm>
          <a:custGeom>
            <a:avLst/>
            <a:gdLst/>
            <a:ahLst/>
            <a:cxnLst/>
            <a:rect l="l" t="t" r="r" b="b"/>
            <a:pathLst>
              <a:path w="5586095" h="11308715">
                <a:moveTo>
                  <a:pt x="5585473" y="0"/>
                </a:moveTo>
                <a:lnTo>
                  <a:pt x="0" y="0"/>
                </a:lnTo>
                <a:lnTo>
                  <a:pt x="0" y="11308556"/>
                </a:lnTo>
                <a:lnTo>
                  <a:pt x="5585473" y="11308556"/>
                </a:lnTo>
                <a:lnTo>
                  <a:pt x="5585473" y="0"/>
                </a:lnTo>
                <a:close/>
              </a:path>
            </a:pathLst>
          </a:custGeom>
          <a:solidFill>
            <a:schemeClr val="accent6"/>
          </a:solidFill>
        </p:spPr>
        <p:txBody>
          <a:bodyPr wrap="square" lIns="0" tIns="0" rIns="0" bIns="0" rtlCol="0"/>
          <a:lstStyle/>
          <a:p>
            <a:endParaRPr sz="819"/>
          </a:p>
        </p:txBody>
      </p:sp>
      <p:sp>
        <p:nvSpPr>
          <p:cNvPr id="3" name="Marcador de número de diapositiva 2"/>
          <p:cNvSpPr>
            <a:spLocks noGrp="1"/>
          </p:cNvSpPr>
          <p:nvPr>
            <p:ph type="sldNum" sz="quarter" idx="4"/>
          </p:nvPr>
        </p:nvSpPr>
        <p:spPr>
          <a:xfrm>
            <a:off x="179070" y="4750223"/>
            <a:ext cx="626957" cy="226060"/>
          </a:xfrm>
          <a:prstGeom prst="rect">
            <a:avLst/>
          </a:prstGeom>
        </p:spPr>
        <p:txBody>
          <a:bodyPr vert="horz" lIns="91440" tIns="45720" rIns="91440" bIns="45720" rtlCol="0" anchor="ctr"/>
          <a:lstStyle>
            <a:lvl1pPr algn="l">
              <a:defRPr sz="800">
                <a:solidFill>
                  <a:schemeClr val="tx1">
                    <a:tint val="75000"/>
                  </a:schemeClr>
                </a:solidFill>
              </a:defRPr>
            </a:lvl1pPr>
          </a:lstStyle>
          <a:p>
            <a:fld id="{7065D5E2-D60F-472B-AFCC-0CA6D4F32D96}" type="slidenum">
              <a:rPr lang="es-ES" smtClean="0"/>
              <a:pPr/>
              <a:t>‹Nº›</a:t>
            </a:fld>
            <a:endParaRPr lang="es-ES"/>
          </a:p>
        </p:txBody>
      </p:sp>
      <p:sp>
        <p:nvSpPr>
          <p:cNvPr id="7" name="Text Placeholder 12">
            <a:extLst>
              <a:ext uri="{FF2B5EF4-FFF2-40B4-BE49-F238E27FC236}">
                <a16:creationId xmlns:a16="http://schemas.microsoft.com/office/drawing/2014/main" id="{D8AEF701-672F-4750-A1AF-C8B8F7D6B387}"/>
              </a:ext>
            </a:extLst>
          </p:cNvPr>
          <p:cNvSpPr txBox="1">
            <a:spLocks/>
          </p:cNvSpPr>
          <p:nvPr userDrawn="1"/>
        </p:nvSpPr>
        <p:spPr>
          <a:xfrm>
            <a:off x="987200" y="1292950"/>
            <a:ext cx="1960754" cy="800219"/>
          </a:xfrm>
          <a:prstGeom prst="rect">
            <a:avLst/>
          </a:prstGeom>
        </p:spPr>
        <p:txBody>
          <a:bodyPr wrap="square" lIns="0" tIns="0" rIns="0" bIns="0" anchor="t">
            <a:spAutoFit/>
          </a:bodyPr>
          <a:lstStyle>
            <a:lvl1pPr marL="0" indent="0" algn="ctr" defTabSz="914400" rtl="0" eaLnBrk="1" latinLnBrk="0" hangingPunct="1">
              <a:lnSpc>
                <a:spcPct val="100000"/>
              </a:lnSpc>
              <a:spcBef>
                <a:spcPts val="0"/>
              </a:spcBef>
              <a:spcAft>
                <a:spcPts val="600"/>
              </a:spcAft>
              <a:buClr>
                <a:schemeClr val="accent3"/>
              </a:buClr>
              <a:buSzPct val="110000"/>
              <a:buFont typeface="Arial" panose="020B0604020202020204" pitchFamily="34" charset="0"/>
              <a:buNone/>
              <a:defRPr sz="2600" b="0" i="0" kern="1200">
                <a:solidFill>
                  <a:schemeClr val="accent3"/>
                </a:solidFill>
                <a:latin typeface="Enagás PT Serif" panose="020A0603040505020204" pitchFamily="18" charset="77"/>
                <a:ea typeface="Enagás PT Serif" panose="020A0603040505020204" pitchFamily="18" charset="77"/>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_tradnl"/>
              <a:t>Muchas gracias</a:t>
            </a:r>
            <a:endParaRPr lang="es-ES_tradnl" dirty="0"/>
          </a:p>
        </p:txBody>
      </p:sp>
      <p:pic>
        <p:nvPicPr>
          <p:cNvPr id="10" name="Imagen 9">
            <a:extLst>
              <a:ext uri="{FF2B5EF4-FFF2-40B4-BE49-F238E27FC236}">
                <a16:creationId xmlns:a16="http://schemas.microsoft.com/office/drawing/2014/main" id="{69EF38FA-78FE-45E4-803D-F8E2CA4B30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0289" y="2634255"/>
            <a:ext cx="1587780" cy="1587780"/>
          </a:xfrm>
          <a:prstGeom prst="rect">
            <a:avLst/>
          </a:prstGeom>
        </p:spPr>
      </p:pic>
    </p:spTree>
    <p:extLst>
      <p:ext uri="{BB962C8B-B14F-4D97-AF65-F5344CB8AC3E}">
        <p14:creationId xmlns:p14="http://schemas.microsoft.com/office/powerpoint/2010/main" val="85529962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hyperlink" Target="mailto:GTS.HABILITACIONYACCESO@enagas.es"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hyperlink" Target="https://www.enagas.es/content/dam/enagas/es/ficheros/gestion-tecnica-sistema/procesos-del-sistema-gasista/habilitacion/Formulario_Habilitacion_Usuario_y_acceso_a_SL-ATR.xlsx" TargetMode="External"/><Relationship Id="rId5" Type="http://schemas.openxmlformats.org/officeDocument/2006/relationships/hyperlink" Target="https://www.enagas.es/en/technical-management-system/gas-system-processes/authorisation/" TargetMode="External"/><Relationship Id="rId10" Type="http://schemas.openxmlformats.org/officeDocument/2006/relationships/image" Target="../media/image33.emf"/><Relationship Id="rId4" Type="http://schemas.openxmlformats.org/officeDocument/2006/relationships/image" Target="../media/image1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s://www.enagas.es/content/dam/enagas/es/ficheros/gestion-tecnica-sistema/procesos-del-sistema-gasista/habilitacion/Declaracion_Agrupacion_Usuarios.pdf" TargetMode="External"/><Relationship Id="rId10" Type="http://schemas.openxmlformats.org/officeDocument/2006/relationships/image" Target="../media/image38.png"/><Relationship Id="rId4" Type="http://schemas.openxmlformats.org/officeDocument/2006/relationships/hyperlink" Target="https://www.enagas.es/en/technical-management-system/gas-system-processes/authorisation/" TargetMode="External"/><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6.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36.png"/><Relationship Id="rId12" Type="http://schemas.openxmlformats.org/officeDocument/2006/relationships/image" Target="../media/image46.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hyperlink" Target="https://www.enagas.es/en/technical-management-system/energy-data/commercial-information/authorised-users/" TargetMode="External"/><Relationship Id="rId11"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45.png"/><Relationship Id="rId9" Type="http://schemas.openxmlformats.org/officeDocument/2006/relationships/image" Target="../media/image12.png"/><Relationship Id="rId14" Type="http://schemas.openxmlformats.org/officeDocument/2006/relationships/hyperlink" Target="https://eidas.ec.europa.eu/efda/tl-browser/#/screen/hom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hyperlink" Target="https://www.enagas.es/content/dam/enagas/es/ficheros/gestion-tecnica-sistema/procesos-del-sistema-gasista/habilitacion/Formulario_Modificacion_sobre_Usuarios_con_acceso_al_SL-ATR_2020.xlsx" TargetMode="External"/><Relationship Id="rId13" Type="http://schemas.openxmlformats.org/officeDocument/2006/relationships/image" Target="../media/image33.emf"/><Relationship Id="rId3" Type="http://schemas.openxmlformats.org/officeDocument/2006/relationships/hyperlink" Target="https://www.enagas.es/en/technical-management-system/gas-system-processes/authorisation/" TargetMode="Externa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31.emf"/><Relationship Id="rId5" Type="http://schemas.openxmlformats.org/officeDocument/2006/relationships/hyperlink" Target="mailto:GTS.HABILITACIONYACCESO@enagas.es" TargetMode="External"/><Relationship Id="rId10" Type="http://schemas.openxmlformats.org/officeDocument/2006/relationships/image" Target="../media/image30.png"/><Relationship Id="rId4" Type="http://schemas.openxmlformats.org/officeDocument/2006/relationships/hyperlink" Target="https://www.enagas.es/content/dam/enagas/es/ficheros/gestion-tecnica-sistema/procesos-del-sistema-gasista/habilitacion/Formulario_Habilitacion_Usuario_y_acceso_a_SL-ATR.xlsx" TargetMode="External"/><Relationship Id="rId9" Type="http://schemas.openxmlformats.org/officeDocument/2006/relationships/image" Target="../media/image54.png"/><Relationship Id="rId14" Type="http://schemas.openxmlformats.org/officeDocument/2006/relationships/image" Target="../media/image55.emf"/></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hyperlink" Target="https://www.enagas.es/content/dam/enagas/es/ficheros/gestion-tecnica-sistema/procesos-del-sistema-gasista/habilitacion/Declaracion_Agrupacion_Usuarios.pdf" TargetMode="External"/><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hyperlink" Target="https://www.enagas.es/content/dam/enagas/en/files/gestion-tecnica-del-sistema/atencion-y-soporte-a-usuarios/acceso-y-conexion/2FA%20User%20Guide.pdf" TargetMode="External"/><Relationship Id="rId5" Type="http://schemas.openxmlformats.org/officeDocument/2006/relationships/image" Target="../media/image17.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hyperlink" Target="mailto:acreditaciontecnica@enagas.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hyperlink" Target="https://energia.gob.es/gas/Requisitos/Paginas/comercializador.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hyperlink" Target="https://www.portalclientes.ree.es/#/office/codes-consult/table" TargetMode="External"/><Relationship Id="rId5" Type="http://schemas.openxmlformats.org/officeDocument/2006/relationships/image" Target="../media/image19.png"/><Relationship Id="rId4" Type="http://schemas.openxmlformats.org/officeDocument/2006/relationships/hyperlink" Target="https://sede.cnmc.gob.es/listado/censo/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hyperlink" Target="https://www.mibgas.es/en/cccontent/become-guarantee-account-use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258E2775-FC37-44FF-94CD-9B7FEFEA3648}"/>
              </a:ext>
            </a:extLst>
          </p:cNvPr>
          <p:cNvSpPr txBox="1">
            <a:spLocks/>
          </p:cNvSpPr>
          <p:nvPr/>
        </p:nvSpPr>
        <p:spPr>
          <a:xfrm>
            <a:off x="652899" y="4549384"/>
            <a:ext cx="1362819" cy="222953"/>
          </a:xfrm>
          <a:prstGeom prst="rect">
            <a:avLst/>
          </a:prstGeom>
          <a:solidFill>
            <a:srgbClr val="FFB81C"/>
          </a:solidFill>
        </p:spPr>
        <p:txBody>
          <a:bodyPr wrap="none"/>
          <a:lstStyle>
            <a:lvl1pPr marL="0" indent="0" algn="ctr">
              <a:buNone/>
              <a:defRPr sz="900" b="1" i="0" spc="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cap="none" normalizeH="0" baseline="0" noProof="0" dirty="0">
                <a:ln>
                  <a:noFill/>
                </a:ln>
                <a:solidFill>
                  <a:srgbClr val="FFFFFF"/>
                </a:solidFill>
                <a:effectLst/>
                <a:uLnTx/>
                <a:uFillTx/>
                <a:latin typeface="Verdana" panose="020B0604030504040204" pitchFamily="34" charset="0"/>
                <a:ea typeface="Verdana" panose="020B0604030504040204" pitchFamily="34" charset="0"/>
              </a:rPr>
              <a:t>February 202</a:t>
            </a:r>
            <a:r>
              <a:rPr lang="en-GB" dirty="0">
                <a:solidFill>
                  <a:srgbClr val="FFFFFF"/>
                </a:solidFill>
              </a:rPr>
              <a:t>6</a:t>
            </a:r>
            <a:endParaRPr kumimoji="0" lang="en-GB" sz="900" b="1" i="0" u="none" strike="noStrike" cap="none"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Text Placeholder 12">
            <a:extLst>
              <a:ext uri="{FF2B5EF4-FFF2-40B4-BE49-F238E27FC236}">
                <a16:creationId xmlns:a16="http://schemas.microsoft.com/office/drawing/2014/main" id="{CE0C41DF-B69D-45A1-9AB9-B04E8FAEAC93}"/>
              </a:ext>
            </a:extLst>
          </p:cNvPr>
          <p:cNvSpPr txBox="1">
            <a:spLocks/>
          </p:cNvSpPr>
          <p:nvPr/>
        </p:nvSpPr>
        <p:spPr>
          <a:xfrm>
            <a:off x="652899" y="1474128"/>
            <a:ext cx="4544784" cy="1443399"/>
          </a:xfrm>
          <a:prstGeom prst="rect">
            <a:avLst/>
          </a:prstGeom>
          <a:solidFill>
            <a:schemeClr val="bg1">
              <a:alpha val="80000"/>
            </a:schemeClr>
          </a:solidFill>
        </p:spPr>
        <p:txBody>
          <a:bodyPr wrap="square" lIns="216000" tIns="288000" rIns="216000" bIns="288000" anchor="ctr" anchorCtr="0">
            <a:spAutoFit/>
          </a:bodyPr>
          <a:lstStyle>
            <a:lvl1pPr marL="0" indent="0" algn="l" defTabSz="457200" rtl="0" eaLnBrk="1" latinLnBrk="0" hangingPunct="1">
              <a:lnSpc>
                <a:spcPct val="100000"/>
              </a:lnSpc>
              <a:spcBef>
                <a:spcPts val="0"/>
              </a:spcBef>
              <a:spcAft>
                <a:spcPts val="600"/>
              </a:spcAft>
              <a:buClr>
                <a:schemeClr val="accent3"/>
              </a:buClr>
              <a:buSzPct val="110000"/>
              <a:buFont typeface="Arial"/>
              <a:buNone/>
              <a:defRPr sz="2800" b="0" i="0" kern="1200" baseline="0">
                <a:solidFill>
                  <a:schemeClr val="tx1">
                    <a:lumMod val="65000"/>
                    <a:lumOff val="35000"/>
                  </a:schemeClr>
                </a:solidFill>
                <a:latin typeface="Enagás PT Serif" panose="020A0603040505020204" pitchFamily="18" charset="77"/>
                <a:ea typeface="Enagás PT Serif" panose="020A0603040505020204" pitchFamily="18" charset="77"/>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007AAE"/>
                </a:solidFill>
              </a:rPr>
              <a:t>Guide for new entrants to the Gas System</a:t>
            </a:r>
          </a:p>
        </p:txBody>
      </p:sp>
    </p:spTree>
    <p:extLst>
      <p:ext uri="{BB962C8B-B14F-4D97-AF65-F5344CB8AC3E}">
        <p14:creationId xmlns:p14="http://schemas.microsoft.com/office/powerpoint/2010/main" val="412586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CuadroTexto"/>
          <p:cNvSpPr txBox="1"/>
          <p:nvPr/>
        </p:nvSpPr>
        <p:spPr>
          <a:xfrm>
            <a:off x="1117905" y="1334049"/>
            <a:ext cx="7437310" cy="430887"/>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a:solidFill>
                  <a:srgbClr val="63666A"/>
                </a:solidFill>
                <a:latin typeface="Verdana" pitchFamily="34" charset="0"/>
                <a:cs typeface="Arial" charset="0"/>
              </a:rPr>
              <a:t>The </a:t>
            </a:r>
            <a:r>
              <a:rPr lang="en-GB" sz="1100" b="1">
                <a:solidFill>
                  <a:srgbClr val="63666A"/>
                </a:solidFill>
                <a:latin typeface="Verdana" pitchFamily="34" charset="0"/>
                <a:cs typeface="Arial" charset="0"/>
              </a:rPr>
              <a:t>Framework Access Agreement for the Spanish Gas System Facilities (AISGE) </a:t>
            </a:r>
            <a:r>
              <a:rPr lang="en-GB" sz="1100">
                <a:solidFill>
                  <a:srgbClr val="63666A"/>
                </a:solidFill>
                <a:latin typeface="Verdana" pitchFamily="34" charset="0"/>
                <a:cs typeface="Arial" charset="0"/>
              </a:rPr>
              <a:t>is imperative for contracting the different services on the platform by parties.</a:t>
            </a:r>
          </a:p>
        </p:txBody>
      </p:sp>
      <p:sp>
        <p:nvSpPr>
          <p:cNvPr id="7" name="Marcador de texto 6"/>
          <p:cNvSpPr>
            <a:spLocks noGrp="1"/>
          </p:cNvSpPr>
          <p:nvPr>
            <p:ph type="body" sz="quarter" idx="10"/>
          </p:nvPr>
        </p:nvSpPr>
        <p:spPr>
          <a:xfrm>
            <a:off x="782262" y="96421"/>
            <a:ext cx="7940342" cy="393873"/>
          </a:xfrm>
        </p:spPr>
        <p:txBody>
          <a:bodyPr/>
          <a:lstStyle/>
          <a:p>
            <a:r>
              <a:rPr lang="en-GB"/>
              <a:t>3. Authorisation process</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Request for Accession to Framework Agreements</a:t>
            </a:r>
            <a:r>
              <a:rPr lang="en-GB" sz="1400">
                <a:solidFill>
                  <a:srgbClr val="007AAE"/>
                </a:solidFill>
                <a:latin typeface="Verdana" pitchFamily="34" charset="0"/>
                <a:cs typeface="Arial" charset="0"/>
              </a:rPr>
              <a:t>:</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63" y="1131835"/>
            <a:ext cx="771074" cy="771074"/>
          </a:xfrm>
          <a:prstGeom prst="rect">
            <a:avLst/>
          </a:prstGeom>
        </p:spPr>
      </p:pic>
      <p:sp>
        <p:nvSpPr>
          <p:cNvPr id="15" name="4 CuadroTexto"/>
          <p:cNvSpPr txBox="1"/>
          <p:nvPr/>
        </p:nvSpPr>
        <p:spPr>
          <a:xfrm>
            <a:off x="1117905" y="1893264"/>
            <a:ext cx="7437310" cy="430887"/>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dirty="0">
                <a:solidFill>
                  <a:srgbClr val="63666A"/>
                </a:solidFill>
                <a:latin typeface="Verdana" pitchFamily="34" charset="0"/>
                <a:cs typeface="Arial" charset="0"/>
              </a:rPr>
              <a:t>The </a:t>
            </a:r>
            <a:r>
              <a:rPr lang="en-GB" sz="1100" b="1" dirty="0">
                <a:solidFill>
                  <a:srgbClr val="63666A"/>
                </a:solidFill>
                <a:latin typeface="Verdana" pitchFamily="34" charset="0"/>
                <a:cs typeface="Arial" charset="0"/>
              </a:rPr>
              <a:t>Balancing Portfolio Framework Agreement</a:t>
            </a:r>
            <a:r>
              <a:rPr lang="en-GB" sz="1100" dirty="0">
                <a:solidFill>
                  <a:srgbClr val="63666A"/>
                </a:solidFill>
                <a:latin typeface="Verdana" pitchFamily="34" charset="0"/>
                <a:cs typeface="Arial" charset="0"/>
              </a:rPr>
              <a:t> is imperative to have a balancing portfolio in the desired balancing areas: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55" y="1649305"/>
            <a:ext cx="841160" cy="841160"/>
          </a:xfrm>
          <a:prstGeom prst="rect">
            <a:avLst/>
          </a:prstGeom>
        </p:spPr>
      </p:pic>
      <p:sp>
        <p:nvSpPr>
          <p:cNvPr id="18" name="Rectángulo 1"/>
          <p:cNvSpPr/>
          <p:nvPr/>
        </p:nvSpPr>
        <p:spPr>
          <a:xfrm>
            <a:off x="3302337" y="2818616"/>
            <a:ext cx="505586" cy="278538"/>
          </a:xfrm>
          <a:prstGeom prst="rect">
            <a:avLst/>
          </a:prstGeom>
        </p:spPr>
        <p:txBody>
          <a:bodyPr wrap="square">
            <a:spAutoFit/>
          </a:bodyPr>
          <a:lstStyle/>
          <a:p>
            <a:pPr defTabSz="914400" fontAlgn="base">
              <a:lnSpc>
                <a:spcPct val="110000"/>
              </a:lnSpc>
              <a:spcBef>
                <a:spcPct val="0"/>
              </a:spcBef>
              <a:spcAft>
                <a:spcPct val="0"/>
              </a:spcAft>
            </a:pPr>
            <a:r>
              <a:rPr lang="en-GB" sz="1100" b="1">
                <a:solidFill>
                  <a:srgbClr val="007AAE"/>
                </a:solidFill>
                <a:latin typeface="+mj-lt"/>
                <a:ea typeface="Enagás PT Serif" panose="020A0603040505020204" pitchFamily="18" charset="0"/>
                <a:cs typeface="Verdana" panose="020B0604030504040204" pitchFamily="34" charset="0"/>
              </a:rPr>
              <a:t>PVB</a:t>
            </a:r>
          </a:p>
        </p:txBody>
      </p:sp>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337" y="2497559"/>
            <a:ext cx="505586" cy="505586"/>
          </a:xfrm>
          <a:prstGeom prst="rect">
            <a:avLst/>
          </a:prstGeom>
        </p:spPr>
      </p:pic>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221" y="2446112"/>
            <a:ext cx="705299" cy="705299"/>
          </a:xfrm>
          <a:prstGeom prst="rect">
            <a:avLst/>
          </a:prstGeom>
        </p:spPr>
      </p:pic>
      <p:sp>
        <p:nvSpPr>
          <p:cNvPr id="21" name="Rectángulo 1"/>
          <p:cNvSpPr/>
          <p:nvPr/>
        </p:nvSpPr>
        <p:spPr>
          <a:xfrm>
            <a:off x="4202072" y="2695008"/>
            <a:ext cx="505586" cy="261225"/>
          </a:xfrm>
          <a:prstGeom prst="rect">
            <a:avLst/>
          </a:prstGeom>
        </p:spPr>
        <p:txBody>
          <a:bodyPr wrap="square">
            <a:spAutoFit/>
          </a:bodyPr>
          <a:lstStyle/>
          <a:p>
            <a:pPr defTabSz="914400" fontAlgn="base">
              <a:lnSpc>
                <a:spcPct val="110000"/>
              </a:lnSpc>
              <a:spcBef>
                <a:spcPct val="0"/>
              </a:spcBef>
              <a:spcAft>
                <a:spcPct val="0"/>
              </a:spcAft>
            </a:pPr>
            <a:r>
              <a:rPr lang="en-GB" sz="1100" b="1">
                <a:solidFill>
                  <a:srgbClr val="007AAE"/>
                </a:solidFill>
                <a:latin typeface="+mj-lt"/>
                <a:ea typeface="Enagás PT Serif" panose="020A0603040505020204" pitchFamily="18" charset="0"/>
                <a:cs typeface="Verdana" panose="020B0604030504040204" pitchFamily="34" charset="0"/>
              </a:rPr>
              <a:t>TVB</a:t>
            </a:r>
          </a:p>
        </p:txBody>
      </p:sp>
      <p:pic>
        <p:nvPicPr>
          <p:cNvPr id="22" name="Imagen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827" y="2471488"/>
            <a:ext cx="663516" cy="663516"/>
          </a:xfrm>
          <a:prstGeom prst="rect">
            <a:avLst/>
          </a:prstGeom>
        </p:spPr>
      </p:pic>
      <p:sp>
        <p:nvSpPr>
          <p:cNvPr id="24" name="Rectángulo 1"/>
          <p:cNvSpPr/>
          <p:nvPr/>
        </p:nvSpPr>
        <p:spPr>
          <a:xfrm>
            <a:off x="5103438" y="2633770"/>
            <a:ext cx="505586" cy="278538"/>
          </a:xfrm>
          <a:prstGeom prst="rect">
            <a:avLst/>
          </a:prstGeom>
        </p:spPr>
        <p:txBody>
          <a:bodyPr wrap="square">
            <a:spAutoFit/>
          </a:bodyPr>
          <a:lstStyle/>
          <a:p>
            <a:pPr defTabSz="914400" fontAlgn="base">
              <a:lnSpc>
                <a:spcPct val="110000"/>
              </a:lnSpc>
              <a:spcBef>
                <a:spcPct val="0"/>
              </a:spcBef>
              <a:spcAft>
                <a:spcPct val="0"/>
              </a:spcAft>
            </a:pPr>
            <a:r>
              <a:rPr lang="en-GB" sz="1100" b="1">
                <a:solidFill>
                  <a:srgbClr val="007AAE"/>
                </a:solidFill>
                <a:latin typeface="+mj-lt"/>
                <a:ea typeface="Enagás PT Serif" panose="020A0603040505020204" pitchFamily="18" charset="0"/>
                <a:cs typeface="Verdana" panose="020B0604030504040204" pitchFamily="34" charset="0"/>
              </a:rPr>
              <a:t>AVB</a:t>
            </a:r>
          </a:p>
        </p:txBody>
      </p:sp>
      <p:sp>
        <p:nvSpPr>
          <p:cNvPr id="25" name="10 Rectángulo"/>
          <p:cNvSpPr/>
          <p:nvPr/>
        </p:nvSpPr>
        <p:spPr>
          <a:xfrm>
            <a:off x="1117905" y="3524545"/>
            <a:ext cx="7345722" cy="430887"/>
          </a:xfrm>
          <a:prstGeom prst="rect">
            <a:avLst/>
          </a:prstGeom>
        </p:spPr>
        <p:txBody>
          <a:bodyPr wrap="square">
            <a:spAutoFit/>
          </a:bodyPr>
          <a:lstStyle/>
          <a:p>
            <a:r>
              <a:rPr lang="en-GB" sz="1100" dirty="0">
                <a:solidFill>
                  <a:srgbClr val="63666A"/>
                </a:solidFill>
                <a:latin typeface="Verdana" pitchFamily="34" charset="0"/>
                <a:cs typeface="Arial" charset="0"/>
              </a:rPr>
              <a:t>Requests are to be made by </a:t>
            </a:r>
            <a:r>
              <a:rPr lang="en-GB" sz="1100" b="1" dirty="0">
                <a:solidFill>
                  <a:srgbClr val="63666A"/>
                </a:solidFill>
                <a:latin typeface="Verdana" pitchFamily="34" charset="0"/>
                <a:cs typeface="Arial" charset="0"/>
              </a:rPr>
              <a:t>email </a:t>
            </a:r>
            <a:r>
              <a:rPr lang="en-GB" sz="1100" dirty="0">
                <a:solidFill>
                  <a:srgbClr val="63666A"/>
                </a:solidFill>
                <a:latin typeface="Verdana" pitchFamily="34" charset="0"/>
                <a:cs typeface="Arial" charset="0"/>
              </a:rPr>
              <a:t>addressed to </a:t>
            </a:r>
            <a:r>
              <a:rPr lang="en-GB" sz="1100" dirty="0">
                <a:solidFill>
                  <a:srgbClr val="007AAE"/>
                </a:solidFill>
                <a:latin typeface="Verdana" pitchFamily="34" charset="0"/>
                <a:cs typeface="Arial" charset="0"/>
                <a:hlinkClick r:id="rId7"/>
              </a:rPr>
              <a:t>GTS.HABILITACIONYACCESO@enagas.es</a:t>
            </a:r>
          </a:p>
          <a:p>
            <a:r>
              <a:rPr lang="en-GB" sz="1100" dirty="0">
                <a:solidFill>
                  <a:srgbClr val="63666A"/>
                </a:solidFill>
                <a:latin typeface="Verdana" pitchFamily="34" charset="0"/>
                <a:cs typeface="Arial" charset="0"/>
              </a:rPr>
              <a:t>The subject line must state: </a:t>
            </a:r>
            <a:r>
              <a:rPr lang="en-GB" sz="1100" i="1" dirty="0">
                <a:solidFill>
                  <a:srgbClr val="63666A"/>
                </a:solidFill>
                <a:latin typeface="Verdana" pitchFamily="34" charset="0"/>
                <a:cs typeface="Arial" charset="0"/>
              </a:rPr>
              <a:t>Authorising “Username” </a:t>
            </a:r>
            <a:r>
              <a:rPr lang="en-GB" sz="1100" dirty="0">
                <a:solidFill>
                  <a:srgbClr val="63666A"/>
                </a:solidFill>
                <a:latin typeface="Verdana" pitchFamily="34" charset="0"/>
                <a:cs typeface="Arial" charset="0"/>
              </a:rPr>
              <a:t>and include the corresponding documentation. </a:t>
            </a:r>
          </a:p>
        </p:txBody>
      </p:sp>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62" y="3372328"/>
            <a:ext cx="714270" cy="714270"/>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spTree>
    <p:extLst>
      <p:ext uri="{BB962C8B-B14F-4D97-AF65-F5344CB8AC3E}">
        <p14:creationId xmlns:p14="http://schemas.microsoft.com/office/powerpoint/2010/main" val="266171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CuadroTexto"/>
          <p:cNvSpPr txBox="1"/>
          <p:nvPr/>
        </p:nvSpPr>
        <p:spPr>
          <a:xfrm>
            <a:off x="1117905" y="1334049"/>
            <a:ext cx="7437310" cy="769441"/>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a:solidFill>
                  <a:srgbClr val="63666A"/>
                </a:solidFill>
                <a:latin typeface="Verdana" pitchFamily="34" charset="0"/>
                <a:cs typeface="Arial" charset="0"/>
              </a:rPr>
              <a:t>The following documentation is required:</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endParaRPr lang="es-ES_tradnl" sz="1100" dirty="0">
              <a:solidFill>
                <a:srgbClr val="63666A"/>
              </a:solidFill>
              <a:latin typeface="Verdana" pitchFamily="34" charset="0"/>
              <a:cs typeface="Arial" charset="0"/>
            </a:endParaRPr>
          </a:p>
          <a:p>
            <a:pPr marL="228600" indent="-228600" algn="just" defTabSz="914400" fontAlgn="base">
              <a:spcBef>
                <a:spcPct val="0"/>
              </a:spcBef>
              <a:spcAft>
                <a:spcPct val="0"/>
              </a:spcAft>
              <a:buAutoNum type="arabicPeriod"/>
            </a:pPr>
            <a:r>
              <a:rPr lang="en-GB" sz="1100" b="1">
                <a:solidFill>
                  <a:srgbClr val="63666A"/>
                </a:solidFill>
                <a:latin typeface="Verdana" pitchFamily="34" charset="0"/>
                <a:cs typeface="Arial" charset="0"/>
              </a:rPr>
              <a:t>Request form</a:t>
            </a:r>
            <a:r>
              <a:rPr lang="en-GB" sz="1100">
                <a:solidFill>
                  <a:srgbClr val="63666A"/>
                </a:solidFill>
                <a:latin typeface="Verdana" pitchFamily="34" charset="0"/>
                <a:cs typeface="Arial" charset="0"/>
              </a:rPr>
              <a:t>, available on the GTS website.</a:t>
            </a:r>
          </a:p>
        </p:txBody>
      </p:sp>
      <p:sp>
        <p:nvSpPr>
          <p:cNvPr id="7" name="Marcador de texto 6"/>
          <p:cNvSpPr>
            <a:spLocks noGrp="1"/>
          </p:cNvSpPr>
          <p:nvPr>
            <p:ph type="body" sz="quarter" idx="10"/>
          </p:nvPr>
        </p:nvSpPr>
        <p:spPr>
          <a:xfrm>
            <a:off x="782262" y="96421"/>
            <a:ext cx="7940342" cy="393873"/>
          </a:xfrm>
        </p:spPr>
        <p:txBody>
          <a:bodyPr/>
          <a:lstStyle/>
          <a:p>
            <a:r>
              <a:rPr lang="en-GB"/>
              <a:t>3. Authorisation process</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Request for Accession to Framework Agreements</a:t>
            </a:r>
            <a:r>
              <a:rPr lang="en-GB" sz="1400">
                <a:solidFill>
                  <a:srgbClr val="007AAE"/>
                </a:solidFill>
                <a:latin typeface="Verdana" pitchFamily="34" charset="0"/>
                <a:cs typeface="Arial" charset="0"/>
              </a:rPr>
              <a:t>:</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37" y="1608518"/>
            <a:ext cx="725361" cy="725361"/>
          </a:xfrm>
          <a:prstGeom prst="rect">
            <a:avLst/>
          </a:prstGeom>
        </p:spPr>
      </p:pic>
      <p:pic>
        <p:nvPicPr>
          <p:cNvPr id="28" name="Imagen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62" y="4449873"/>
            <a:ext cx="456129" cy="459789"/>
          </a:xfrm>
          <a:prstGeom prst="rect">
            <a:avLst/>
          </a:prstGeom>
        </p:spPr>
      </p:pic>
      <p:sp>
        <p:nvSpPr>
          <p:cNvPr id="29" name="5 CuadroTexto"/>
          <p:cNvSpPr txBox="1"/>
          <p:nvPr/>
        </p:nvSpPr>
        <p:spPr>
          <a:xfrm>
            <a:off x="890416" y="4563989"/>
            <a:ext cx="7344000" cy="415498"/>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u="sng" dirty="0">
                <a:solidFill>
                  <a:srgbClr val="63666A"/>
                </a:solidFill>
                <a:latin typeface="Verdana" pitchFamily="34" charset="0"/>
                <a:cs typeface="Arial" charset="0"/>
              </a:rPr>
              <a:t>Link of interest</a:t>
            </a:r>
            <a:r>
              <a:rPr lang="en-GB" sz="1100" dirty="0">
                <a:solidFill>
                  <a:srgbClr val="63666A"/>
                </a:solidFill>
                <a:latin typeface="Verdana" pitchFamily="34" charset="0"/>
                <a:cs typeface="Arial" charset="0"/>
              </a:rPr>
              <a:t>:</a:t>
            </a:r>
          </a:p>
          <a:p>
            <a:pPr marL="357188" lvl="1" algn="just" defTabSz="914400" fontAlgn="base">
              <a:spcBef>
                <a:spcPct val="0"/>
              </a:spcBef>
              <a:spcAft>
                <a:spcPct val="0"/>
              </a:spcAft>
            </a:pPr>
            <a:r>
              <a:rPr lang="en-GB" sz="1000" u="sng" dirty="0">
                <a:solidFill>
                  <a:srgbClr val="007AAE"/>
                </a:solidFill>
                <a:latin typeface="Verdana" pitchFamily="34" charset="0"/>
                <a:cs typeface="Arial" charset="0"/>
                <a:hlinkClick r:id="rId5"/>
              </a:rPr>
              <a:t>https://www.enagas.es/en/technical-management-system/gas-system-processes/authorisation/</a:t>
            </a:r>
            <a:endParaRPr lang="en-GB" sz="1000" u="sng" dirty="0">
              <a:solidFill>
                <a:srgbClr val="007AAE"/>
              </a:solidFill>
              <a:latin typeface="Verdana" pitchFamily="34" charset="0"/>
              <a:cs typeface="Arial" charset="0"/>
              <a:hlinkClick r:id="rId6"/>
            </a:endParaRPr>
          </a:p>
        </p:txBody>
      </p:sp>
      <p:grpSp>
        <p:nvGrpSpPr>
          <p:cNvPr id="11" name="Grupo 10">
            <a:extLst>
              <a:ext uri="{FF2B5EF4-FFF2-40B4-BE49-F238E27FC236}">
                <a16:creationId xmlns:a16="http://schemas.microsoft.com/office/drawing/2014/main" id="{077B258A-D68A-4B7B-9BD1-0FA48999D573}"/>
              </a:ext>
            </a:extLst>
          </p:cNvPr>
          <p:cNvGrpSpPr/>
          <p:nvPr/>
        </p:nvGrpSpPr>
        <p:grpSpPr>
          <a:xfrm>
            <a:off x="2197030" y="2284782"/>
            <a:ext cx="1282463" cy="2249407"/>
            <a:chOff x="2197030" y="2284782"/>
            <a:chExt cx="1282463" cy="2249407"/>
          </a:xfrm>
        </p:grpSpPr>
        <p:pic>
          <p:nvPicPr>
            <p:cNvPr id="26" name="Imagen 25"/>
            <p:cNvPicPr>
              <a:picLocks noChangeAspect="1"/>
            </p:cNvPicPr>
            <p:nvPr/>
          </p:nvPicPr>
          <p:blipFill rotWithShape="1">
            <a:blip r:embed="rId7"/>
            <a:srcRect l="1548" t="250" r="2392" b="2285"/>
            <a:stretch/>
          </p:blipFill>
          <p:spPr>
            <a:xfrm rot="21164670">
              <a:off x="2197030" y="2284782"/>
              <a:ext cx="1282463" cy="2238042"/>
            </a:xfrm>
            <a:prstGeom prst="rect">
              <a:avLst/>
            </a:prstGeom>
            <a:ln>
              <a:noFill/>
            </a:ln>
            <a:effectLst>
              <a:outerShdw blurRad="190500" algn="tl" rotWithShape="0">
                <a:srgbClr val="000000">
                  <a:alpha val="70000"/>
                </a:srgbClr>
              </a:outerShdw>
            </a:effectLst>
          </p:spPr>
        </p:pic>
        <p:pic>
          <p:nvPicPr>
            <p:cNvPr id="2" name="Imagen 1">
              <a:extLst>
                <a:ext uri="{FF2B5EF4-FFF2-40B4-BE49-F238E27FC236}">
                  <a16:creationId xmlns:a16="http://schemas.microsoft.com/office/drawing/2014/main" id="{875A1FD1-F6D2-44D2-9113-D48D1DB403A0}"/>
                </a:ext>
              </a:extLst>
            </p:cNvPr>
            <p:cNvPicPr>
              <a:picLocks noChangeAspect="1"/>
            </p:cNvPicPr>
            <p:nvPr/>
          </p:nvPicPr>
          <p:blipFill>
            <a:blip r:embed="rId8"/>
            <a:stretch>
              <a:fillRect/>
            </a:stretch>
          </p:blipFill>
          <p:spPr>
            <a:xfrm rot="21158677">
              <a:off x="2198965" y="2294576"/>
              <a:ext cx="1272085" cy="2239613"/>
            </a:xfrm>
            <a:prstGeom prst="rect">
              <a:avLst/>
            </a:prstGeom>
            <a:solidFill>
              <a:schemeClr val="bg1"/>
            </a:solidFill>
            <a:ln>
              <a:noFill/>
            </a:ln>
            <a:effectLst>
              <a:outerShdw blurRad="190500" algn="tl" rotWithShape="0">
                <a:srgbClr val="000000">
                  <a:alpha val="70000"/>
                </a:srgbClr>
              </a:outerShdw>
            </a:effectLst>
          </p:spPr>
        </p:pic>
      </p:grpSp>
      <p:grpSp>
        <p:nvGrpSpPr>
          <p:cNvPr id="8" name="Grupo 7">
            <a:extLst>
              <a:ext uri="{FF2B5EF4-FFF2-40B4-BE49-F238E27FC236}">
                <a16:creationId xmlns:a16="http://schemas.microsoft.com/office/drawing/2014/main" id="{DC597A89-49B6-4775-909D-522B71FE115F}"/>
              </a:ext>
            </a:extLst>
          </p:cNvPr>
          <p:cNvGrpSpPr/>
          <p:nvPr/>
        </p:nvGrpSpPr>
        <p:grpSpPr>
          <a:xfrm>
            <a:off x="3944791" y="3028079"/>
            <a:ext cx="2751622" cy="1034850"/>
            <a:chOff x="3944791" y="3028079"/>
            <a:chExt cx="2751622" cy="1034850"/>
          </a:xfrm>
        </p:grpSpPr>
        <p:pic>
          <p:nvPicPr>
            <p:cNvPr id="27" name="Imagen 26"/>
            <p:cNvPicPr>
              <a:picLocks noChangeAspect="1"/>
            </p:cNvPicPr>
            <p:nvPr/>
          </p:nvPicPr>
          <p:blipFill rotWithShape="1">
            <a:blip r:embed="rId9"/>
            <a:srcRect l="-1641" t="228" r="1715" b="-258"/>
            <a:stretch/>
          </p:blipFill>
          <p:spPr>
            <a:xfrm>
              <a:off x="3944791" y="3028079"/>
              <a:ext cx="2751621" cy="1034850"/>
            </a:xfrm>
            <a:prstGeom prst="rect">
              <a:avLst/>
            </a:prstGeom>
            <a:ln>
              <a:noFill/>
            </a:ln>
            <a:effectLst>
              <a:outerShdw blurRad="190500" algn="tl" rotWithShape="0">
                <a:srgbClr val="000000">
                  <a:alpha val="70000"/>
                </a:srgbClr>
              </a:outerShdw>
            </a:effectLst>
          </p:spPr>
        </p:pic>
        <p:pic>
          <p:nvPicPr>
            <p:cNvPr id="5" name="Imagen 4">
              <a:extLst>
                <a:ext uri="{FF2B5EF4-FFF2-40B4-BE49-F238E27FC236}">
                  <a16:creationId xmlns:a16="http://schemas.microsoft.com/office/drawing/2014/main" id="{C6AF93B4-1124-4DDA-80FD-96C3454E191A}"/>
                </a:ext>
              </a:extLst>
            </p:cNvPr>
            <p:cNvPicPr>
              <a:picLocks noChangeAspect="1"/>
            </p:cNvPicPr>
            <p:nvPr/>
          </p:nvPicPr>
          <p:blipFill>
            <a:blip r:embed="rId10"/>
            <a:stretch>
              <a:fillRect/>
            </a:stretch>
          </p:blipFill>
          <p:spPr>
            <a:xfrm>
              <a:off x="3987385" y="3038077"/>
              <a:ext cx="2709028" cy="1017357"/>
            </a:xfrm>
            <a:prstGeom prst="rect">
              <a:avLst/>
            </a:prstGeom>
            <a:solidFill>
              <a:schemeClr val="bg1"/>
            </a:solidFill>
          </p:spPr>
        </p:pic>
      </p:grpSp>
    </p:spTree>
    <p:extLst>
      <p:ext uri="{BB962C8B-B14F-4D97-AF65-F5344CB8AC3E}">
        <p14:creationId xmlns:p14="http://schemas.microsoft.com/office/powerpoint/2010/main" val="267993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n-GB"/>
              <a:t>3. Authorisation process</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Request for Accession to Framework Agreements</a:t>
            </a:r>
            <a:r>
              <a:rPr lang="en-GB" sz="1400">
                <a:solidFill>
                  <a:srgbClr val="007AAE"/>
                </a:solidFill>
                <a:latin typeface="Verdana" pitchFamily="34" charset="0"/>
                <a:cs typeface="Arial" charset="0"/>
              </a:rPr>
              <a:t>:</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pic>
        <p:nvPicPr>
          <p:cNvPr id="28" name="Imagen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67" y="4161414"/>
            <a:ext cx="456129" cy="459789"/>
          </a:xfrm>
          <a:prstGeom prst="rect">
            <a:avLst/>
          </a:prstGeom>
        </p:spPr>
      </p:pic>
      <p:sp>
        <p:nvSpPr>
          <p:cNvPr id="29" name="5 CuadroTexto"/>
          <p:cNvSpPr txBox="1"/>
          <p:nvPr/>
        </p:nvSpPr>
        <p:spPr>
          <a:xfrm>
            <a:off x="724469" y="4361542"/>
            <a:ext cx="6923313" cy="415498"/>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u="sng" dirty="0">
                <a:solidFill>
                  <a:srgbClr val="63666A"/>
                </a:solidFill>
                <a:latin typeface="Verdana" pitchFamily="34" charset="0"/>
                <a:cs typeface="Arial" charset="0"/>
              </a:rPr>
              <a:t>Link of interest</a:t>
            </a:r>
            <a:r>
              <a:rPr lang="en-GB" sz="1100" dirty="0">
                <a:solidFill>
                  <a:srgbClr val="63666A"/>
                </a:solidFill>
                <a:latin typeface="Verdana" pitchFamily="34" charset="0"/>
                <a:cs typeface="Arial" charset="0"/>
              </a:rPr>
              <a:t>:</a:t>
            </a:r>
          </a:p>
          <a:p>
            <a:pPr marL="357188" algn="just" defTabSz="914400" fontAlgn="base">
              <a:spcBef>
                <a:spcPct val="0"/>
              </a:spcBef>
              <a:spcAft>
                <a:spcPct val="0"/>
              </a:spcAft>
            </a:pPr>
            <a:r>
              <a:rPr lang="en-GB" sz="1000" u="sng" dirty="0">
                <a:solidFill>
                  <a:srgbClr val="007AAE"/>
                </a:solidFill>
                <a:latin typeface="Verdana" pitchFamily="34" charset="0"/>
                <a:cs typeface="Arial" charset="0"/>
                <a:hlinkClick r:id="rId4"/>
              </a:rPr>
              <a:t>https://www.enagas.es/en/technical-management-system/gas-system-processes/authorisation/</a:t>
            </a:r>
            <a:endParaRPr lang="en-GB" sz="1000" u="sng" dirty="0">
              <a:solidFill>
                <a:srgbClr val="007AAE"/>
              </a:solidFill>
              <a:latin typeface="Verdana" pitchFamily="34" charset="0"/>
              <a:cs typeface="Arial" charset="0"/>
              <a:hlinkClick r:id="rId5"/>
            </a:endParaRPr>
          </a:p>
        </p:txBody>
      </p:sp>
      <p:sp>
        <p:nvSpPr>
          <p:cNvPr id="15" name="5 CuadroTexto"/>
          <p:cNvSpPr txBox="1"/>
          <p:nvPr/>
        </p:nvSpPr>
        <p:spPr>
          <a:xfrm>
            <a:off x="4271714" y="1022587"/>
            <a:ext cx="4450890" cy="2708434"/>
          </a:xfrm>
          <a:prstGeom prst="rect">
            <a:avLst/>
          </a:prstGeom>
          <a:noFill/>
          <a:ln w="28575" cmpd="dbl">
            <a:noFill/>
          </a:ln>
        </p:spPr>
        <p:txBody>
          <a:bodyPr wrap="square" rtlCol="0">
            <a:spAutoFit/>
          </a:bodyPr>
          <a:lstStyle/>
          <a:p>
            <a:pPr marL="228600" indent="-228600" algn="just" defTabSz="914400" fontAlgn="base">
              <a:spcBef>
                <a:spcPct val="0"/>
              </a:spcBef>
              <a:spcAft>
                <a:spcPct val="0"/>
              </a:spcAft>
              <a:buFont typeface="+mj-lt"/>
              <a:buAutoNum type="arabicPeriod" startAt="2"/>
            </a:pPr>
            <a:r>
              <a:rPr lang="en-GB" sz="1100" b="1">
                <a:solidFill>
                  <a:srgbClr val="63666A"/>
                </a:solidFill>
                <a:latin typeface="Verdana" pitchFamily="34" charset="0"/>
                <a:cs typeface="Arial" charset="0"/>
              </a:rPr>
              <a:t>Notary-witnessed power of attorney for company representatives, in Spanish. </a:t>
            </a:r>
          </a:p>
          <a:p>
            <a:pPr marL="228600" indent="-228600" algn="just" defTabSz="914400" fontAlgn="base">
              <a:spcBef>
                <a:spcPct val="0"/>
              </a:spcBef>
              <a:spcAft>
                <a:spcPct val="0"/>
              </a:spcAft>
              <a:buFont typeface="+mj-lt"/>
              <a:buAutoNum type="arabicPeriod" startAt="2"/>
            </a:pPr>
            <a:endParaRPr lang="es-ES" sz="500" b="1" dirty="0">
              <a:solidFill>
                <a:srgbClr val="63666A"/>
              </a:solidFill>
              <a:latin typeface="Verdana" pitchFamily="34" charset="0"/>
              <a:cs typeface="Arial" charset="0"/>
            </a:endParaRPr>
          </a:p>
          <a:p>
            <a:pPr marL="436563" lvl="1" indent="-171450" algn="just" defTabSz="914400" fontAlgn="base">
              <a:spcBef>
                <a:spcPct val="0"/>
              </a:spcBef>
              <a:spcAft>
                <a:spcPct val="0"/>
              </a:spcAft>
              <a:buFont typeface="Courier New" panose="02070309020205020404" pitchFamily="49" charset="0"/>
              <a:buChar char="o"/>
            </a:pPr>
            <a:r>
              <a:rPr lang="en-GB" sz="1100">
                <a:solidFill>
                  <a:srgbClr val="63666A"/>
                </a:solidFill>
                <a:latin typeface="Verdana" pitchFamily="34" charset="0"/>
                <a:cs typeface="Arial" charset="0"/>
              </a:rPr>
              <a:t>Copy of the sufficient, valid and current power/s of attorney of the person/s who are signatories to the Document of Accession to the Framework Agreement for access to facilities of the Spanish gas system. </a:t>
            </a:r>
          </a:p>
          <a:p>
            <a:pPr marL="436563" lvl="1" indent="-171450" algn="just" defTabSz="914400" fontAlgn="base">
              <a:spcBef>
                <a:spcPct val="0"/>
              </a:spcBef>
              <a:spcAft>
                <a:spcPct val="0"/>
              </a:spcAft>
              <a:buFont typeface="Courier New" panose="02070309020205020404" pitchFamily="49" charset="0"/>
              <a:buChar char="o"/>
            </a:pPr>
            <a:r>
              <a:rPr lang="en-GB" sz="1100">
                <a:solidFill>
                  <a:srgbClr val="63666A"/>
                </a:solidFill>
                <a:latin typeface="Verdana" pitchFamily="34" charset="0"/>
                <a:cs typeface="Arial" charset="0"/>
              </a:rPr>
              <a:t>The Notary Public must certify that the attorney-in-fact has sufficient powers and the necessary legal capacity and standing to grant this power of attorney instrument.</a:t>
            </a:r>
          </a:p>
          <a:p>
            <a:pPr marL="436563" lvl="1" indent="-171450" algn="just" defTabSz="914400" fontAlgn="base">
              <a:spcBef>
                <a:spcPct val="0"/>
              </a:spcBef>
              <a:spcAft>
                <a:spcPct val="0"/>
              </a:spcAft>
              <a:buFont typeface="Courier New" panose="02070309020205020404" pitchFamily="49" charset="0"/>
              <a:buChar char="o"/>
            </a:pPr>
            <a:r>
              <a:rPr lang="en-GB" sz="1100">
                <a:solidFill>
                  <a:srgbClr val="63666A"/>
                </a:solidFill>
                <a:latin typeface="Verdana" pitchFamily="34" charset="0"/>
                <a:cs typeface="Arial" charset="0"/>
              </a:rPr>
              <a:t>Should the power/s of attorney be in a language other than Spanish, a sworn translation must be submitted. Where the company is domiciled outside of Spain, this documentation must bear a Hague Apostille.</a:t>
            </a:r>
          </a:p>
        </p:txBody>
      </p:sp>
      <p:pic>
        <p:nvPicPr>
          <p:cNvPr id="16" name="Imagen 15"/>
          <p:cNvPicPr>
            <a:picLocks noChangeAspect="1"/>
          </p:cNvPicPr>
          <p:nvPr/>
        </p:nvPicPr>
        <p:blipFill>
          <a:blip r:embed="rId6"/>
          <a:stretch>
            <a:fillRect/>
          </a:stretch>
        </p:blipFill>
        <p:spPr>
          <a:xfrm>
            <a:off x="610956" y="1380193"/>
            <a:ext cx="1424412" cy="2040720"/>
          </a:xfrm>
          <a:prstGeom prst="rect">
            <a:avLst/>
          </a:prstGeom>
          <a:ln>
            <a:noFill/>
          </a:ln>
          <a:effectLst>
            <a:outerShdw blurRad="190500" algn="tl" rotWithShape="0">
              <a:srgbClr val="000000">
                <a:alpha val="70000"/>
              </a:srgbClr>
            </a:outerShdw>
          </a:effectLst>
        </p:spPr>
      </p:pic>
      <p:pic>
        <p:nvPicPr>
          <p:cNvPr id="17" name="Imagen 16"/>
          <p:cNvPicPr>
            <a:picLocks noChangeAspect="1"/>
          </p:cNvPicPr>
          <p:nvPr/>
        </p:nvPicPr>
        <p:blipFill>
          <a:blip r:embed="rId7"/>
          <a:stretch>
            <a:fillRect/>
          </a:stretch>
        </p:blipFill>
        <p:spPr>
          <a:xfrm>
            <a:off x="2158849" y="1380193"/>
            <a:ext cx="1498116" cy="2040720"/>
          </a:xfrm>
          <a:prstGeom prst="rect">
            <a:avLst/>
          </a:prstGeom>
          <a:ln>
            <a:noFill/>
          </a:ln>
          <a:effectLst>
            <a:outerShdw blurRad="190500" algn="tl" rotWithShape="0">
              <a:srgbClr val="000000">
                <a:alpha val="70000"/>
              </a:srgbClr>
            </a:outerShdw>
          </a:effectLst>
        </p:spPr>
      </p:pic>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7723" y="1258307"/>
            <a:ext cx="489467" cy="489467"/>
          </a:xfrm>
          <a:prstGeom prst="rect">
            <a:avLst/>
          </a:prstGeom>
        </p:spPr>
      </p:pic>
      <p:sp>
        <p:nvSpPr>
          <p:cNvPr id="18" name="9 CuadroTexto"/>
          <p:cNvSpPr txBox="1"/>
          <p:nvPr/>
        </p:nvSpPr>
        <p:spPr>
          <a:xfrm>
            <a:off x="1006991" y="3726003"/>
            <a:ext cx="5206277" cy="507831"/>
          </a:xfrm>
          <a:prstGeom prst="rect">
            <a:avLst/>
          </a:prstGeom>
          <a:noFill/>
          <a:ln w="28575" cmpd="dbl">
            <a:noFill/>
          </a:ln>
        </p:spPr>
        <p:txBody>
          <a:bodyPr wrap="square" rtlCol="0">
            <a:spAutoFit/>
          </a:bodyPr>
          <a:lstStyle/>
          <a:p>
            <a:pPr marL="228600" indent="-228600" algn="just" defTabSz="914400" fontAlgn="base">
              <a:spcBef>
                <a:spcPct val="0"/>
              </a:spcBef>
              <a:spcAft>
                <a:spcPct val="0"/>
              </a:spcAft>
              <a:buFont typeface="+mj-lt"/>
              <a:buAutoNum type="arabicPeriod" startAt="3"/>
            </a:pPr>
            <a:r>
              <a:rPr lang="en-GB" sz="1100" b="1">
                <a:solidFill>
                  <a:srgbClr val="63666A"/>
                </a:solidFill>
                <a:latin typeface="Verdana" pitchFamily="34" charset="0"/>
                <a:cs typeface="Arial" charset="0"/>
              </a:rPr>
              <a:t>User Pooling Statement (</a:t>
            </a:r>
            <a:r>
              <a:rPr lang="en-GB" sz="1100" b="1" i="1">
                <a:solidFill>
                  <a:srgbClr val="63666A"/>
                </a:solidFill>
                <a:latin typeface="Verdana" pitchFamily="34" charset="0"/>
                <a:cs typeface="Arial" charset="0"/>
              </a:rPr>
              <a:t>Optional for Balancing Portfolio</a:t>
            </a:r>
            <a:r>
              <a:rPr lang="en-GB" sz="1100" b="1">
                <a:solidFill>
                  <a:srgbClr val="63666A"/>
                </a:solidFill>
                <a:latin typeface="Verdana" pitchFamily="34" charset="0"/>
                <a:cs typeface="Arial" charset="0"/>
              </a:rPr>
              <a:t>)</a:t>
            </a:r>
            <a:r>
              <a:rPr lang="en-GB" sz="1100">
                <a:solidFill>
                  <a:srgbClr val="63666A"/>
                </a:solidFill>
                <a:latin typeface="Verdana" pitchFamily="34" charset="0"/>
                <a:cs typeface="Arial" charset="0"/>
              </a:rPr>
              <a:t>, available on the GTS website</a:t>
            </a:r>
          </a:p>
          <a:p>
            <a:pPr marL="228600" indent="-228600" algn="just" defTabSz="914400" fontAlgn="base">
              <a:spcBef>
                <a:spcPct val="0"/>
              </a:spcBef>
              <a:spcAft>
                <a:spcPct val="0"/>
              </a:spcAft>
              <a:buFont typeface="+mj-lt"/>
              <a:buAutoNum type="arabicPeriod" startAt="3"/>
            </a:pPr>
            <a:endParaRPr lang="es-ES_tradnl" sz="500" dirty="0">
              <a:solidFill>
                <a:srgbClr val="63666A"/>
              </a:solidFill>
              <a:latin typeface="Verdana" pitchFamily="34" charset="0"/>
              <a:cs typeface="Arial" charset="0"/>
            </a:endParaRPr>
          </a:p>
        </p:txBody>
      </p:sp>
      <p:pic>
        <p:nvPicPr>
          <p:cNvPr id="5" name="Imagen 4"/>
          <p:cNvPicPr>
            <a:picLocks noChangeAspect="1"/>
          </p:cNvPicPr>
          <p:nvPr/>
        </p:nvPicPr>
        <p:blipFill>
          <a:blip r:embed="rId9"/>
          <a:stretch>
            <a:fillRect/>
          </a:stretch>
        </p:blipFill>
        <p:spPr>
          <a:xfrm rot="492801">
            <a:off x="7503217" y="3797293"/>
            <a:ext cx="967209" cy="1188033"/>
          </a:xfrm>
          <a:prstGeom prst="rect">
            <a:avLst/>
          </a:prstGeom>
          <a:effectLst>
            <a:outerShdw blurRad="190500" algn="ctr" rotWithShape="0">
              <a:schemeClr val="tx1">
                <a:alpha val="70000"/>
              </a:schemeClr>
            </a:outerShdw>
          </a:effectLst>
        </p:spPr>
      </p:pic>
      <p:pic>
        <p:nvPicPr>
          <p:cNvPr id="8" name="Imagen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8567" y="3613075"/>
            <a:ext cx="614920" cy="614920"/>
          </a:xfrm>
          <a:prstGeom prst="rect">
            <a:avLst/>
          </a:prstGeom>
        </p:spPr>
      </p:pic>
    </p:spTree>
    <p:extLst>
      <p:ext uri="{BB962C8B-B14F-4D97-AF65-F5344CB8AC3E}">
        <p14:creationId xmlns:p14="http://schemas.microsoft.com/office/powerpoint/2010/main" val="70331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n-GB"/>
              <a:t>3. Authorisation process</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Request for Accession to Framework Agreements</a:t>
            </a:r>
            <a:r>
              <a:rPr lang="en-GB" sz="1400">
                <a:solidFill>
                  <a:srgbClr val="007AAE"/>
                </a:solidFill>
                <a:latin typeface="Verdana" pitchFamily="34" charset="0"/>
                <a:cs typeface="Arial" charset="0"/>
              </a:rPr>
              <a:t>:</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sp>
        <p:nvSpPr>
          <p:cNvPr id="15" name="5 CuadroTexto"/>
          <p:cNvSpPr txBox="1"/>
          <p:nvPr/>
        </p:nvSpPr>
        <p:spPr>
          <a:xfrm>
            <a:off x="1225154" y="1456608"/>
            <a:ext cx="6763578" cy="261610"/>
          </a:xfrm>
          <a:prstGeom prst="rect">
            <a:avLst/>
          </a:prstGeom>
          <a:noFill/>
          <a:ln w="28575" cmpd="dbl">
            <a:noFill/>
          </a:ln>
        </p:spPr>
        <p:txBody>
          <a:bodyPr wrap="square" rtlCol="0">
            <a:spAutoFit/>
          </a:bodyPr>
          <a:lstStyle/>
          <a:p>
            <a:pPr marL="228600" indent="-228600" algn="just" defTabSz="914400" fontAlgn="base">
              <a:spcBef>
                <a:spcPct val="0"/>
              </a:spcBef>
              <a:spcAft>
                <a:spcPct val="0"/>
              </a:spcAft>
              <a:buFont typeface="+mj-lt"/>
              <a:buAutoNum type="arabicPeriod" startAt="4"/>
            </a:pPr>
            <a:r>
              <a:rPr lang="en-GB" sz="1100" b="1">
                <a:solidFill>
                  <a:srgbClr val="63666A"/>
                </a:solidFill>
                <a:latin typeface="Verdana" pitchFamily="34" charset="0"/>
                <a:cs typeface="Arial" charset="0"/>
              </a:rPr>
              <a:t>National Identity Card with a Hage Apostille (in the case of non-Spanish nationals) </a:t>
            </a:r>
            <a:r>
              <a:rPr lang="en-GB" sz="1100">
                <a:solidFill>
                  <a:srgbClr val="63666A"/>
                </a:solidFill>
                <a:latin typeface="Verdana" pitchFamily="34" charset="0"/>
                <a:cs typeface="Arial" charset="0"/>
              </a:rPr>
              <a:t>of:</a:t>
            </a:r>
          </a:p>
        </p:txBody>
      </p:sp>
      <p:sp>
        <p:nvSpPr>
          <p:cNvPr id="18" name="9 CuadroTexto"/>
          <p:cNvSpPr txBox="1"/>
          <p:nvPr/>
        </p:nvSpPr>
        <p:spPr>
          <a:xfrm>
            <a:off x="1225154" y="3469423"/>
            <a:ext cx="6813938" cy="507831"/>
          </a:xfrm>
          <a:prstGeom prst="rect">
            <a:avLst/>
          </a:prstGeom>
          <a:noFill/>
          <a:ln w="28575" cmpd="dbl">
            <a:noFill/>
          </a:ln>
        </p:spPr>
        <p:txBody>
          <a:bodyPr wrap="square" rtlCol="0">
            <a:spAutoFit/>
          </a:bodyPr>
          <a:lstStyle/>
          <a:p>
            <a:pPr marL="228600" indent="-228600" algn="just" defTabSz="914400" fontAlgn="base">
              <a:spcBef>
                <a:spcPct val="0"/>
              </a:spcBef>
              <a:spcAft>
                <a:spcPct val="0"/>
              </a:spcAft>
              <a:buFont typeface="+mj-lt"/>
              <a:buAutoNum type="arabicPeriod" startAt="5"/>
            </a:pPr>
            <a:r>
              <a:rPr lang="en-GB" sz="1100" b="1">
                <a:solidFill>
                  <a:srgbClr val="63666A"/>
                </a:solidFill>
                <a:latin typeface="Verdana" pitchFamily="34" charset="0"/>
                <a:cs typeface="Arial" charset="0"/>
              </a:rPr>
              <a:t>Certificate of ownership of the bank account, </a:t>
            </a:r>
            <a:r>
              <a:rPr lang="en-GB" sz="1100">
                <a:solidFill>
                  <a:srgbClr val="63666A"/>
                </a:solidFill>
                <a:latin typeface="Verdana" pitchFamily="34" charset="0"/>
                <a:cs typeface="Arial" charset="0"/>
              </a:rPr>
              <a:t>issued by the bank in question</a:t>
            </a:r>
          </a:p>
          <a:p>
            <a:pPr marL="228600" indent="-228600" algn="just" defTabSz="914400" fontAlgn="base">
              <a:spcBef>
                <a:spcPct val="0"/>
              </a:spcBef>
              <a:spcAft>
                <a:spcPct val="0"/>
              </a:spcAft>
              <a:buFont typeface="+mj-lt"/>
              <a:buAutoNum type="arabicPeriod" startAt="5"/>
            </a:pPr>
            <a:endParaRPr lang="es-ES_tradnl" sz="500" dirty="0">
              <a:solidFill>
                <a:srgbClr val="63666A"/>
              </a:solidFill>
              <a:latin typeface="Verdana" pitchFamily="34" charset="0"/>
              <a:cs typeface="Arial" charset="0"/>
            </a:endParaRPr>
          </a:p>
        </p:txBody>
      </p:sp>
      <p:sp>
        <p:nvSpPr>
          <p:cNvPr id="19" name="Rectángulo redondeado 18"/>
          <p:cNvSpPr/>
          <p:nvPr/>
        </p:nvSpPr>
        <p:spPr>
          <a:xfrm>
            <a:off x="615426" y="1413504"/>
            <a:ext cx="523631" cy="33957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96" y="1362069"/>
            <a:ext cx="319236" cy="319236"/>
          </a:xfrm>
          <a:prstGeom prst="rect">
            <a:avLst/>
          </a:prstGeom>
        </p:spPr>
      </p:pic>
      <p:sp>
        <p:nvSpPr>
          <p:cNvPr id="3" name="Elipse 2"/>
          <p:cNvSpPr/>
          <p:nvPr/>
        </p:nvSpPr>
        <p:spPr>
          <a:xfrm>
            <a:off x="1043797" y="1486600"/>
            <a:ext cx="162000" cy="162000"/>
          </a:xfrm>
          <a:prstGeom prst="ellipse">
            <a:avLst/>
          </a:prstGeom>
          <a:solidFill>
            <a:schemeClr val="accent6"/>
          </a:solidFill>
          <a:ln>
            <a:solidFill>
              <a:srgbClr val="007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ángulo 23"/>
          <p:cNvSpPr/>
          <p:nvPr/>
        </p:nvSpPr>
        <p:spPr>
          <a:xfrm>
            <a:off x="1004288" y="1539535"/>
            <a:ext cx="252000" cy="59294"/>
          </a:xfrm>
          <a:prstGeom prst="rect">
            <a:avLst/>
          </a:prstGeom>
          <a:solidFill>
            <a:srgbClr val="F9F9F9"/>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p:cNvSpPr txBox="1"/>
          <p:nvPr/>
        </p:nvSpPr>
        <p:spPr>
          <a:xfrm>
            <a:off x="949028" y="1496720"/>
            <a:ext cx="360000" cy="123111"/>
          </a:xfrm>
          <a:prstGeom prst="rect">
            <a:avLst/>
          </a:prstGeom>
          <a:noFill/>
        </p:spPr>
        <p:txBody>
          <a:bodyPr wrap="square" rtlCol="0" anchor="ctr">
            <a:spAutoFit/>
          </a:bodyPr>
          <a:lstStyle/>
          <a:p>
            <a:r>
              <a:rPr lang="en-GB" sz="200">
                <a:solidFill>
                  <a:srgbClr val="9CB700"/>
                </a:solidFill>
                <a:latin typeface="+mj-lt"/>
                <a:ea typeface="Enagás PT Serif" panose="020A0603040505020204" pitchFamily="18" charset="0"/>
              </a:rPr>
              <a:t>Certified</a:t>
            </a:r>
          </a:p>
        </p:txBody>
      </p:sp>
      <p:sp>
        <p:nvSpPr>
          <p:cNvPr id="26" name="9 CuadroTexto"/>
          <p:cNvSpPr txBox="1"/>
          <p:nvPr/>
        </p:nvSpPr>
        <p:spPr>
          <a:xfrm>
            <a:off x="1859402" y="1851630"/>
            <a:ext cx="2576409" cy="338554"/>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a:solidFill>
                  <a:srgbClr val="63666A"/>
                </a:solidFill>
                <a:latin typeface="Verdana" pitchFamily="34" charset="0"/>
                <a:cs typeface="Arial" charset="0"/>
              </a:rPr>
              <a:t>Users with SL-ATR access</a:t>
            </a:r>
          </a:p>
          <a:p>
            <a:pPr marL="228600" indent="-228600" algn="just" defTabSz="914400" fontAlgn="base">
              <a:spcBef>
                <a:spcPct val="0"/>
              </a:spcBef>
              <a:spcAft>
                <a:spcPct val="0"/>
              </a:spcAft>
              <a:buFont typeface="+mj-lt"/>
              <a:buAutoNum type="arabicPeriod" startAt="5"/>
            </a:pPr>
            <a:endParaRPr lang="es-ES_tradnl" sz="500" dirty="0">
              <a:solidFill>
                <a:srgbClr val="63666A"/>
              </a:solidFill>
              <a:latin typeface="Verdana" pitchFamily="34" charset="0"/>
              <a:cs typeface="Arial"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869" y="1753078"/>
            <a:ext cx="461872" cy="461872"/>
          </a:xfrm>
          <a:prstGeom prst="rect">
            <a:avLst/>
          </a:prstGeom>
        </p:spPr>
      </p:pic>
      <p:sp>
        <p:nvSpPr>
          <p:cNvPr id="27" name="9 CuadroTexto"/>
          <p:cNvSpPr txBox="1"/>
          <p:nvPr/>
        </p:nvSpPr>
        <p:spPr>
          <a:xfrm>
            <a:off x="1859402" y="2334364"/>
            <a:ext cx="2576409" cy="338554"/>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a:solidFill>
                  <a:srgbClr val="63666A"/>
                </a:solidFill>
                <a:latin typeface="Verdana" pitchFamily="34" charset="0"/>
                <a:cs typeface="Arial" charset="0"/>
              </a:rPr>
              <a:t>Signatories to the Framework Agreements</a:t>
            </a:r>
          </a:p>
          <a:p>
            <a:pPr marL="228600" indent="-228600" algn="just" defTabSz="914400" fontAlgn="base">
              <a:spcBef>
                <a:spcPct val="0"/>
              </a:spcBef>
              <a:spcAft>
                <a:spcPct val="0"/>
              </a:spcAft>
              <a:buFont typeface="+mj-lt"/>
              <a:buAutoNum type="arabicPeriod" startAt="5"/>
            </a:pPr>
            <a:endParaRPr lang="es-ES_tradnl" sz="500" dirty="0">
              <a:solidFill>
                <a:srgbClr val="63666A"/>
              </a:solidFill>
              <a:latin typeface="Verdana" pitchFamily="34" charset="0"/>
              <a:cs typeface="Arial" charset="0"/>
            </a:endParaRPr>
          </a:p>
        </p:txBody>
      </p:sp>
      <p:pic>
        <p:nvPicPr>
          <p:cNvPr id="30" name="Imagen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7764" y="2308018"/>
            <a:ext cx="344081" cy="344081"/>
          </a:xfrm>
          <a:prstGeom prst="rect">
            <a:avLst/>
          </a:prstGeom>
        </p:spPr>
      </p:pic>
      <p:sp>
        <p:nvSpPr>
          <p:cNvPr id="31" name="9 CuadroTexto"/>
          <p:cNvSpPr txBox="1"/>
          <p:nvPr/>
        </p:nvSpPr>
        <p:spPr>
          <a:xfrm>
            <a:off x="1859401" y="2817098"/>
            <a:ext cx="4006376" cy="338554"/>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a:solidFill>
                  <a:srgbClr val="63666A"/>
                </a:solidFill>
                <a:latin typeface="Verdana" pitchFamily="34" charset="0"/>
                <a:cs typeface="Arial" charset="0"/>
              </a:rPr>
              <a:t>Users with access to the billing platform</a:t>
            </a:r>
          </a:p>
          <a:p>
            <a:pPr marL="228600" indent="-228600" algn="just" defTabSz="914400" fontAlgn="base">
              <a:spcBef>
                <a:spcPct val="0"/>
              </a:spcBef>
              <a:spcAft>
                <a:spcPct val="0"/>
              </a:spcAft>
              <a:buFont typeface="+mj-lt"/>
              <a:buAutoNum type="arabicPeriod" startAt="5"/>
            </a:pPr>
            <a:endParaRPr lang="es-ES_tradnl" sz="500" dirty="0">
              <a:solidFill>
                <a:srgbClr val="63666A"/>
              </a:solidFill>
              <a:latin typeface="Verdana" pitchFamily="34" charset="0"/>
              <a:cs typeface="Arial" charset="0"/>
            </a:endParaRPr>
          </a:p>
        </p:txBody>
      </p:sp>
      <p:pic>
        <p:nvPicPr>
          <p:cNvPr id="32" name="Imagen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4859" y="2685019"/>
            <a:ext cx="513760" cy="513760"/>
          </a:xfrm>
          <a:prstGeom prst="rect">
            <a:avLst/>
          </a:prstGeom>
        </p:spPr>
      </p:pic>
      <p:pic>
        <p:nvPicPr>
          <p:cNvPr id="22" name="Imagen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101" y="3186546"/>
            <a:ext cx="935758" cy="935758"/>
          </a:xfrm>
          <a:prstGeom prst="rect">
            <a:avLst/>
          </a:prstGeom>
        </p:spPr>
      </p:pic>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688" y="3380306"/>
            <a:ext cx="252000" cy="252000"/>
          </a:xfrm>
          <a:prstGeom prst="rect">
            <a:avLst/>
          </a:prstGeom>
        </p:spPr>
      </p:pic>
    </p:spTree>
    <p:extLst>
      <p:ext uri="{BB962C8B-B14F-4D97-AF65-F5344CB8AC3E}">
        <p14:creationId xmlns:p14="http://schemas.microsoft.com/office/powerpoint/2010/main" val="211089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n-GB" dirty="0"/>
              <a:t>3. Authorisation process</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07777"/>
          </a:xfrm>
          <a:prstGeom prst="rect">
            <a:avLst/>
          </a:prstGeom>
          <a:noFill/>
        </p:spPr>
        <p:txBody>
          <a:bodyPr wrap="square" rtlCol="0">
            <a:spAutoFit/>
          </a:bodyPr>
          <a:lstStyle/>
          <a:p>
            <a:pPr marL="285750" indent="-285750" defTabSz="914400" fontAlgn="base">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Provision of guarantees to the Guarantee Manager:</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sp>
        <p:nvSpPr>
          <p:cNvPr id="15" name="5 CuadroTexto"/>
          <p:cNvSpPr txBox="1"/>
          <p:nvPr/>
        </p:nvSpPr>
        <p:spPr>
          <a:xfrm>
            <a:off x="767059" y="1223144"/>
            <a:ext cx="7398494" cy="1615827"/>
          </a:xfrm>
          <a:prstGeom prst="rect">
            <a:avLst/>
          </a:prstGeom>
          <a:noFill/>
          <a:ln w="28575" cmpd="dbl">
            <a:noFill/>
          </a:ln>
        </p:spPr>
        <p:txBody>
          <a:bodyPr wrap="square" rtlCol="0">
            <a:spAutoFit/>
          </a:bodyPr>
          <a:lstStyle/>
          <a:p>
            <a:pPr defTabSz="914400" fontAlgn="base">
              <a:spcBef>
                <a:spcPct val="0"/>
              </a:spcBef>
              <a:spcAft>
                <a:spcPct val="0"/>
              </a:spcAft>
            </a:pPr>
            <a:r>
              <a:rPr lang="en-GB" sz="1100" b="1">
                <a:solidFill>
                  <a:srgbClr val="63666A"/>
                </a:solidFill>
                <a:latin typeface="Verdana" pitchFamily="34" charset="0"/>
                <a:cs typeface="Arial" charset="0"/>
              </a:rPr>
              <a:t>Circular 2/2025 </a:t>
            </a:r>
            <a:r>
              <a:rPr lang="en-GB" sz="1100" dirty="0">
                <a:solidFill>
                  <a:srgbClr val="63666A"/>
                </a:solidFill>
                <a:latin typeface="Verdana" pitchFamily="34" charset="0"/>
                <a:cs typeface="Arial" charset="0"/>
              </a:rPr>
              <a:t>defines the minimum amount of the guarantee to be provided by any user to be authorised for </a:t>
            </a:r>
            <a:r>
              <a:rPr lang="en-GB" sz="1100" b="1" dirty="0">
                <a:solidFill>
                  <a:srgbClr val="63666A"/>
                </a:solidFill>
                <a:latin typeface="Verdana" pitchFamily="34" charset="0"/>
                <a:cs typeface="Arial" charset="0"/>
              </a:rPr>
              <a:t>Access to the Spanish Gas System Facilities </a:t>
            </a:r>
            <a:r>
              <a:rPr lang="en-GB" sz="1100" dirty="0">
                <a:solidFill>
                  <a:srgbClr val="63666A"/>
                </a:solidFill>
                <a:latin typeface="Verdana" pitchFamily="34" charset="0"/>
                <a:cs typeface="Arial" charset="0"/>
              </a:rPr>
              <a:t>at €50,000.</a:t>
            </a:r>
          </a:p>
          <a:p>
            <a:pPr defTabSz="914400" fontAlgn="base">
              <a:spcBef>
                <a:spcPct val="0"/>
              </a:spcBef>
              <a:spcAft>
                <a:spcPct val="0"/>
              </a:spcAft>
            </a:pPr>
            <a:endParaRPr lang="es-ES" sz="1100" dirty="0">
              <a:solidFill>
                <a:srgbClr val="63666A"/>
              </a:solidFill>
              <a:latin typeface="Verdana" pitchFamily="34" charset="0"/>
              <a:cs typeface="Arial" charset="0"/>
            </a:endParaRPr>
          </a:p>
          <a:p>
            <a:pPr defTabSz="914400" fontAlgn="base">
              <a:spcBef>
                <a:spcPct val="0"/>
              </a:spcBef>
              <a:spcAft>
                <a:spcPct val="0"/>
              </a:spcAft>
            </a:pPr>
            <a:endParaRPr lang="es-ES" sz="1100" dirty="0">
              <a:solidFill>
                <a:srgbClr val="63666A"/>
              </a:solidFill>
              <a:latin typeface="Verdana" pitchFamily="34" charset="0"/>
              <a:cs typeface="Arial" charset="0"/>
            </a:endParaRPr>
          </a:p>
          <a:p>
            <a:pPr defTabSz="914400" fontAlgn="base">
              <a:spcBef>
                <a:spcPct val="0"/>
              </a:spcBef>
              <a:spcAft>
                <a:spcPct val="0"/>
              </a:spcAft>
            </a:pPr>
            <a:r>
              <a:rPr lang="en-GB" sz="1100" b="1" dirty="0">
                <a:solidFill>
                  <a:srgbClr val="63666A"/>
                </a:solidFill>
                <a:latin typeface="Verdana" pitchFamily="34" charset="0"/>
                <a:cs typeface="Arial" charset="0"/>
              </a:rPr>
              <a:t>Circular 2/2020 </a:t>
            </a:r>
            <a:r>
              <a:rPr lang="en-GB" sz="1100" dirty="0">
                <a:solidFill>
                  <a:srgbClr val="63666A"/>
                </a:solidFill>
                <a:latin typeface="Verdana" pitchFamily="34" charset="0"/>
                <a:cs typeface="Arial" charset="0"/>
              </a:rPr>
              <a:t>defines the minimum amount of the guarantee to be provided by any user in order to qualify for the </a:t>
            </a:r>
            <a:r>
              <a:rPr lang="en-GB" sz="1100" b="1" dirty="0">
                <a:solidFill>
                  <a:srgbClr val="63666A"/>
                </a:solidFill>
                <a:latin typeface="Verdana" pitchFamily="34" charset="0"/>
                <a:cs typeface="Arial" charset="0"/>
              </a:rPr>
              <a:t>Balancing Portfolio </a:t>
            </a:r>
            <a:r>
              <a:rPr lang="en-GB" sz="1100" dirty="0">
                <a:solidFill>
                  <a:srgbClr val="63666A"/>
                </a:solidFill>
                <a:latin typeface="Verdana" pitchFamily="34" charset="0"/>
                <a:cs typeface="Arial" charset="0"/>
              </a:rPr>
              <a:t>at €100,000.</a:t>
            </a:r>
          </a:p>
          <a:p>
            <a:pPr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n-GB" sz="1100" dirty="0">
                <a:solidFill>
                  <a:srgbClr val="63666A"/>
                </a:solidFill>
                <a:latin typeface="Verdana" pitchFamily="34" charset="0"/>
                <a:cs typeface="Arial" charset="0"/>
              </a:rPr>
              <a:t>This </a:t>
            </a:r>
            <a:r>
              <a:rPr lang="en-GB" sz="1100" b="1" dirty="0">
                <a:solidFill>
                  <a:srgbClr val="63666A"/>
                </a:solidFill>
                <a:latin typeface="Verdana" pitchFamily="34" charset="0"/>
                <a:cs typeface="Arial" charset="0"/>
              </a:rPr>
              <a:t>requirement is permanent as long as the user is authorised</a:t>
            </a:r>
            <a:r>
              <a:rPr lang="en-GB" sz="1100" dirty="0">
                <a:solidFill>
                  <a:srgbClr val="63666A"/>
                </a:solidFill>
                <a:latin typeface="Verdana" pitchFamily="34" charset="0"/>
                <a:cs typeface="Arial" charset="0"/>
              </a:rPr>
              <a:t>. </a:t>
            </a: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781" y="3134915"/>
            <a:ext cx="6561049" cy="171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Imagen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42" y="1005590"/>
            <a:ext cx="771074" cy="771074"/>
          </a:xfrm>
          <a:prstGeom prst="rect">
            <a:avLst/>
          </a:prstGeom>
        </p:spPr>
      </p:pic>
      <p:pic>
        <p:nvPicPr>
          <p:cNvPr id="29" name="Imagen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93" y="1684048"/>
            <a:ext cx="841160" cy="841160"/>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596" y="2254029"/>
            <a:ext cx="770353" cy="770353"/>
          </a:xfrm>
          <a:prstGeom prst="rect">
            <a:avLst/>
          </a:prstGeom>
        </p:spPr>
      </p:pic>
      <p:sp>
        <p:nvSpPr>
          <p:cNvPr id="11" name="Rectángulo 10"/>
          <p:cNvSpPr/>
          <p:nvPr/>
        </p:nvSpPr>
        <p:spPr>
          <a:xfrm>
            <a:off x="3372792" y="4523496"/>
            <a:ext cx="1478466" cy="340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2">
                    <a:lumMod val="75000"/>
                  </a:schemeClr>
                </a:solidFill>
              </a:rPr>
              <a:t>Confirm arrangement of or lack of CB guarantee</a:t>
            </a:r>
          </a:p>
        </p:txBody>
      </p:sp>
    </p:spTree>
    <p:extLst>
      <p:ext uri="{BB962C8B-B14F-4D97-AF65-F5344CB8AC3E}">
        <p14:creationId xmlns:p14="http://schemas.microsoft.com/office/powerpoint/2010/main" val="150678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n-GB"/>
              <a:t>3. Authorisation process</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07777"/>
          </a:xfrm>
          <a:prstGeom prst="rect">
            <a:avLst/>
          </a:prstGeom>
          <a:noFill/>
        </p:spPr>
        <p:txBody>
          <a:bodyPr wrap="square" rtlCol="0">
            <a:spAutoFit/>
          </a:bodyPr>
          <a:lstStyle/>
          <a:p>
            <a:pPr marL="285750" indent="-285750" defTabSz="914400" fontAlgn="base">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Signing the Accession to the Framework Agreement document</a:t>
            </a:r>
            <a:r>
              <a:rPr lang="en-GB" sz="1400">
                <a:solidFill>
                  <a:srgbClr val="007AAE"/>
                </a:solidFill>
                <a:latin typeface="Verdana" pitchFamily="34" charset="0"/>
                <a:cs typeface="Arial" charset="0"/>
              </a:rPr>
              <a:t>:</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4" y="93605"/>
            <a:ext cx="432395" cy="432395"/>
          </a:xfrm>
          <a:prstGeom prst="rect">
            <a:avLst/>
          </a:prstGeom>
        </p:spPr>
      </p:pic>
      <p:sp>
        <p:nvSpPr>
          <p:cNvPr id="16" name="12 CuadroTexto"/>
          <p:cNvSpPr txBox="1"/>
          <p:nvPr/>
        </p:nvSpPr>
        <p:spPr>
          <a:xfrm>
            <a:off x="806027" y="1208232"/>
            <a:ext cx="4226583" cy="938719"/>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dirty="0">
                <a:solidFill>
                  <a:srgbClr val="63666A"/>
                </a:solidFill>
                <a:latin typeface="Verdana" pitchFamily="34" charset="0"/>
                <a:cs typeface="Arial" charset="0"/>
              </a:rPr>
              <a:t>The user </a:t>
            </a:r>
            <a:r>
              <a:rPr lang="en-GB" sz="1100" b="1" dirty="0">
                <a:solidFill>
                  <a:srgbClr val="63666A"/>
                </a:solidFill>
                <a:latin typeface="Verdana" pitchFamily="34" charset="0"/>
                <a:cs typeface="Arial" charset="0"/>
              </a:rPr>
              <a:t>electronically signs </a:t>
            </a:r>
            <a:r>
              <a:rPr lang="en-GB" sz="1100" dirty="0">
                <a:solidFill>
                  <a:srgbClr val="63666A"/>
                </a:solidFill>
                <a:latin typeface="Verdana" pitchFamily="34" charset="0"/>
                <a:cs typeface="Arial" charset="0"/>
              </a:rPr>
              <a:t>the document of accession to the Framework Agreement, and may use any qualified certificate from an agency recognised in the EU, the list of which can be consulted by clicking on the following link:</a:t>
            </a:r>
          </a:p>
        </p:txBody>
      </p:sp>
      <p:sp>
        <p:nvSpPr>
          <p:cNvPr id="17" name="1 Rectángulo"/>
          <p:cNvSpPr/>
          <p:nvPr/>
        </p:nvSpPr>
        <p:spPr>
          <a:xfrm>
            <a:off x="864415" y="2471540"/>
            <a:ext cx="3650249" cy="600164"/>
          </a:xfrm>
          <a:prstGeom prst="rect">
            <a:avLst/>
          </a:prstGeom>
        </p:spPr>
        <p:txBody>
          <a:bodyPr wrap="square">
            <a:spAutoFit/>
          </a:bodyPr>
          <a:lstStyle/>
          <a:p>
            <a:pPr fontAlgn="base"/>
            <a:r>
              <a:rPr lang="en-GB" sz="1100">
                <a:solidFill>
                  <a:srgbClr val="63666A"/>
                </a:solidFill>
                <a:latin typeface="Verdana" pitchFamily="34" charset="0"/>
                <a:cs typeface="Arial" charset="0"/>
              </a:rPr>
              <a:t>On its website, the GTS publishes the </a:t>
            </a:r>
            <a:r>
              <a:rPr lang="en-GB" sz="1100" b="1">
                <a:solidFill>
                  <a:srgbClr val="63666A"/>
                </a:solidFill>
                <a:latin typeface="Verdana" pitchFamily="34" charset="0"/>
                <a:cs typeface="Arial" charset="0"/>
              </a:rPr>
              <a:t>updated list of authorised users with a balancing portfolio</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511"/>
          <a:stretch/>
        </p:blipFill>
        <p:spPr bwMode="auto">
          <a:xfrm rot="21352687">
            <a:off x="5303702" y="1575290"/>
            <a:ext cx="2296383" cy="905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Imagen 18"/>
          <p:cNvPicPr>
            <a:picLocks noChangeAspect="1"/>
          </p:cNvPicPr>
          <p:nvPr/>
        </p:nvPicPr>
        <p:blipFill>
          <a:blip r:embed="rId4"/>
          <a:stretch>
            <a:fillRect/>
          </a:stretch>
        </p:blipFill>
        <p:spPr>
          <a:xfrm>
            <a:off x="4535403" y="3336290"/>
            <a:ext cx="2987220" cy="1157507"/>
          </a:xfrm>
          <a:prstGeom prst="rect">
            <a:avLst/>
          </a:prstGeom>
          <a:ln>
            <a:noFill/>
          </a:ln>
          <a:effectLst>
            <a:outerShdw blurRad="190500" algn="tl" rotWithShape="0">
              <a:srgbClr val="000000">
                <a:alpha val="70000"/>
              </a:srgbClr>
            </a:outerShdw>
          </a:effectLst>
        </p:spPr>
      </p:pic>
      <p:pic>
        <p:nvPicPr>
          <p:cNvPr id="21" name="Imagen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271" y="2079351"/>
            <a:ext cx="456129" cy="459789"/>
          </a:xfrm>
          <a:prstGeom prst="rect">
            <a:avLst/>
          </a:prstGeom>
        </p:spPr>
      </p:pic>
      <p:pic>
        <p:nvPicPr>
          <p:cNvPr id="24" name="Imagen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271" y="3016946"/>
            <a:ext cx="456129" cy="459789"/>
          </a:xfrm>
          <a:prstGeom prst="rect">
            <a:avLst/>
          </a:prstGeom>
        </p:spPr>
      </p:pic>
      <p:sp>
        <p:nvSpPr>
          <p:cNvPr id="25" name="5 CuadroTexto"/>
          <p:cNvSpPr txBox="1"/>
          <p:nvPr/>
        </p:nvSpPr>
        <p:spPr>
          <a:xfrm>
            <a:off x="1062335" y="3088434"/>
            <a:ext cx="8172101" cy="246221"/>
          </a:xfrm>
          <a:prstGeom prst="rect">
            <a:avLst/>
          </a:prstGeom>
          <a:noFill/>
          <a:ln w="28575" cmpd="dbl">
            <a:noFill/>
          </a:ln>
        </p:spPr>
        <p:txBody>
          <a:bodyPr wrap="square" rtlCol="0">
            <a:spAutoFit/>
          </a:bodyPr>
          <a:lstStyle/>
          <a:p>
            <a:pPr marL="85725" algn="just" defTabSz="914400" fontAlgn="base">
              <a:spcBef>
                <a:spcPct val="0"/>
              </a:spcBef>
              <a:spcAft>
                <a:spcPct val="0"/>
              </a:spcAft>
            </a:pPr>
            <a:r>
              <a:rPr lang="en-GB" sz="1000" dirty="0">
                <a:solidFill>
                  <a:srgbClr val="63666A"/>
                </a:solidFill>
                <a:latin typeface="Verdana" pitchFamily="34" charset="0"/>
                <a:cs typeface="Arial" charset="0"/>
                <a:hlinkClick r:id="rId6"/>
              </a:rPr>
              <a:t>https://www.enagas.es/en/technical-management-system/energy-data/commercial-information/authorised-users/</a:t>
            </a:r>
          </a:p>
        </p:txBody>
      </p:sp>
      <p:sp>
        <p:nvSpPr>
          <p:cNvPr id="26" name="1 Rectángulo"/>
          <p:cNvSpPr/>
          <p:nvPr/>
        </p:nvSpPr>
        <p:spPr>
          <a:xfrm>
            <a:off x="864415" y="3847590"/>
            <a:ext cx="3650249" cy="600164"/>
          </a:xfrm>
          <a:prstGeom prst="rect">
            <a:avLst/>
          </a:prstGeom>
        </p:spPr>
        <p:txBody>
          <a:bodyPr wrap="square">
            <a:spAutoFit/>
          </a:bodyPr>
          <a:lstStyle/>
          <a:p>
            <a:pPr fontAlgn="base"/>
            <a:r>
              <a:rPr lang="en-GB" sz="1100">
                <a:solidFill>
                  <a:srgbClr val="63666A"/>
                </a:solidFill>
                <a:latin typeface="Verdana" pitchFamily="34" charset="0"/>
                <a:cs typeface="Arial" charset="0"/>
              </a:rPr>
              <a:t>and, in the SL-ATR, the </a:t>
            </a:r>
            <a:r>
              <a:rPr lang="en-GB" sz="1100" b="1">
                <a:solidFill>
                  <a:srgbClr val="63666A"/>
                </a:solidFill>
                <a:latin typeface="Verdana" pitchFamily="34" charset="0"/>
                <a:cs typeface="Arial" charset="0"/>
              </a:rPr>
              <a:t>updated list of authorised users with Access to the Facilities</a:t>
            </a:r>
          </a:p>
        </p:txBody>
      </p:sp>
      <p:pic>
        <p:nvPicPr>
          <p:cNvPr id="27" name="Imagen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948" y="1167869"/>
            <a:ext cx="489467" cy="489467"/>
          </a:xfrm>
          <a:prstGeom prst="rect">
            <a:avLst/>
          </a:prstGeom>
        </p:spPr>
      </p:pic>
      <p:pic>
        <p:nvPicPr>
          <p:cNvPr id="30" name="Imagen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664" y="2394925"/>
            <a:ext cx="655440" cy="655440"/>
          </a:xfrm>
          <a:prstGeom prst="rect">
            <a:avLst/>
          </a:prstGeom>
        </p:spPr>
      </p:pic>
      <p:sp>
        <p:nvSpPr>
          <p:cNvPr id="32" name="1 Rectángulo"/>
          <p:cNvSpPr/>
          <p:nvPr/>
        </p:nvSpPr>
        <p:spPr>
          <a:xfrm>
            <a:off x="1652090" y="4176676"/>
            <a:ext cx="3650249" cy="261610"/>
          </a:xfrm>
          <a:prstGeom prst="rect">
            <a:avLst/>
          </a:prstGeom>
        </p:spPr>
        <p:txBody>
          <a:bodyPr wrap="square">
            <a:spAutoFit/>
          </a:bodyPr>
          <a:lstStyle/>
          <a:p>
            <a:pPr fontAlgn="base"/>
            <a:r>
              <a:rPr lang="en-GB" sz="1100" dirty="0">
                <a:solidFill>
                  <a:srgbClr val="63666A"/>
                </a:solidFill>
                <a:latin typeface="Verdana" pitchFamily="34" charset="0"/>
                <a:cs typeface="Arial" charset="0"/>
              </a:rPr>
              <a:t>in order to inform:</a:t>
            </a:r>
          </a:p>
        </p:txBody>
      </p:sp>
      <p:sp>
        <p:nvSpPr>
          <p:cNvPr id="33" name="1 Rectángulo"/>
          <p:cNvSpPr/>
          <p:nvPr/>
        </p:nvSpPr>
        <p:spPr>
          <a:xfrm>
            <a:off x="6041252" y="4656218"/>
            <a:ext cx="3193184" cy="261610"/>
          </a:xfrm>
          <a:prstGeom prst="rect">
            <a:avLst/>
          </a:prstGeom>
        </p:spPr>
        <p:txBody>
          <a:bodyPr wrap="square">
            <a:spAutoFit/>
          </a:bodyPr>
          <a:lstStyle/>
          <a:p>
            <a:pPr marL="92075" lvl="1"/>
            <a:r>
              <a:rPr lang="en-GB" sz="1100">
                <a:solidFill>
                  <a:srgbClr val="63666A"/>
                </a:solidFill>
                <a:latin typeface="Verdana" pitchFamily="34" charset="0"/>
                <a:cs typeface="Arial" charset="0"/>
              </a:rPr>
              <a:t>Trading Platform Operators</a:t>
            </a:r>
          </a:p>
        </p:txBody>
      </p:sp>
      <p:sp>
        <p:nvSpPr>
          <p:cNvPr id="34" name="1 Rectángulo"/>
          <p:cNvSpPr/>
          <p:nvPr/>
        </p:nvSpPr>
        <p:spPr>
          <a:xfrm>
            <a:off x="1032194" y="4656218"/>
            <a:ext cx="2056942" cy="261610"/>
          </a:xfrm>
          <a:prstGeom prst="rect">
            <a:avLst/>
          </a:prstGeom>
        </p:spPr>
        <p:txBody>
          <a:bodyPr wrap="square">
            <a:spAutoFit/>
          </a:bodyPr>
          <a:lstStyle/>
          <a:p>
            <a:pPr marL="92075" lvl="1" fontAlgn="base"/>
            <a:r>
              <a:rPr lang="en-GB" sz="1100">
                <a:solidFill>
                  <a:srgbClr val="63666A"/>
                </a:solidFill>
                <a:latin typeface="Verdana" pitchFamily="34" charset="0"/>
                <a:cs typeface="Arial" charset="0"/>
              </a:rPr>
              <a:t>Regulatory Bodies</a:t>
            </a:r>
          </a:p>
        </p:txBody>
      </p:sp>
      <p:sp>
        <p:nvSpPr>
          <p:cNvPr id="35" name="1 Rectángulo"/>
          <p:cNvSpPr/>
          <p:nvPr/>
        </p:nvSpPr>
        <p:spPr>
          <a:xfrm>
            <a:off x="3217019" y="4656218"/>
            <a:ext cx="1301293" cy="261610"/>
          </a:xfrm>
          <a:prstGeom prst="rect">
            <a:avLst/>
          </a:prstGeom>
        </p:spPr>
        <p:txBody>
          <a:bodyPr wrap="square">
            <a:spAutoFit/>
          </a:bodyPr>
          <a:lstStyle/>
          <a:p>
            <a:pPr marL="92075" lvl="1" fontAlgn="base"/>
            <a:r>
              <a:rPr lang="en-GB" sz="1100">
                <a:solidFill>
                  <a:srgbClr val="63666A"/>
                </a:solidFill>
                <a:latin typeface="Verdana" pitchFamily="34" charset="0"/>
                <a:cs typeface="Arial" charset="0"/>
              </a:rPr>
              <a:t>Distributors </a:t>
            </a:r>
          </a:p>
        </p:txBody>
      </p:sp>
      <p:sp>
        <p:nvSpPr>
          <p:cNvPr id="36" name="1 Rectángulo"/>
          <p:cNvSpPr/>
          <p:nvPr/>
        </p:nvSpPr>
        <p:spPr>
          <a:xfrm>
            <a:off x="4711412" y="4656218"/>
            <a:ext cx="1317601" cy="261610"/>
          </a:xfrm>
          <a:prstGeom prst="rect">
            <a:avLst/>
          </a:prstGeom>
        </p:spPr>
        <p:txBody>
          <a:bodyPr wrap="square">
            <a:spAutoFit/>
          </a:bodyPr>
          <a:lstStyle/>
          <a:p>
            <a:pPr marL="92075" lvl="1" fontAlgn="base"/>
            <a:r>
              <a:rPr lang="en-GB" sz="1100">
                <a:solidFill>
                  <a:srgbClr val="63666A"/>
                </a:solidFill>
                <a:latin typeface="Verdana" pitchFamily="34" charset="0"/>
                <a:cs typeface="Arial" charset="0"/>
              </a:rPr>
              <a:t>Transmission companies</a:t>
            </a:r>
          </a:p>
        </p:txBody>
      </p:sp>
      <p:pic>
        <p:nvPicPr>
          <p:cNvPr id="37" name="Imagen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262" y="4516377"/>
            <a:ext cx="541292" cy="541292"/>
          </a:xfrm>
          <a:prstGeom prst="rect">
            <a:avLst/>
          </a:prstGeom>
        </p:spPr>
      </p:pic>
      <p:pic>
        <p:nvPicPr>
          <p:cNvPr id="38" name="Imagen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1329" y="4486536"/>
            <a:ext cx="565886" cy="565886"/>
          </a:xfrm>
          <a:prstGeom prst="rect">
            <a:avLst/>
          </a:prstGeom>
        </p:spPr>
      </p:pic>
      <p:pic>
        <p:nvPicPr>
          <p:cNvPr id="2" name="Imagen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34977" y="4549309"/>
            <a:ext cx="455331" cy="455331"/>
          </a:xfrm>
          <a:prstGeom prst="rect">
            <a:avLst/>
          </a:prstGeom>
        </p:spPr>
      </p:pic>
      <p:pic>
        <p:nvPicPr>
          <p:cNvPr id="3" name="Imagen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41356" y="4416682"/>
            <a:ext cx="700489" cy="700489"/>
          </a:xfrm>
          <a:prstGeom prst="rect">
            <a:avLst/>
          </a:prstGeom>
        </p:spPr>
      </p:pic>
      <p:pic>
        <p:nvPicPr>
          <p:cNvPr id="4" name="Imagen 3">
            <a:extLst>
              <a:ext uri="{FF2B5EF4-FFF2-40B4-BE49-F238E27FC236}">
                <a16:creationId xmlns:a16="http://schemas.microsoft.com/office/drawing/2014/main" id="{9E769D3E-05C1-47E1-9C48-FAE5397E95C0}"/>
              </a:ext>
            </a:extLst>
          </p:cNvPr>
          <p:cNvPicPr>
            <a:picLocks noChangeAspect="1"/>
          </p:cNvPicPr>
          <p:nvPr/>
        </p:nvPicPr>
        <p:blipFill rotWithShape="1">
          <a:blip r:embed="rId13"/>
          <a:srcRect t="3274"/>
          <a:stretch/>
        </p:blipFill>
        <p:spPr>
          <a:xfrm>
            <a:off x="6314427" y="3665747"/>
            <a:ext cx="2212162" cy="855806"/>
          </a:xfrm>
          <a:prstGeom prst="rect">
            <a:avLst/>
          </a:prstGeom>
          <a:ln>
            <a:solidFill>
              <a:schemeClr val="bg1">
                <a:lumMod val="50000"/>
              </a:schemeClr>
            </a:solidFill>
          </a:ln>
        </p:spPr>
      </p:pic>
      <p:sp>
        <p:nvSpPr>
          <p:cNvPr id="6" name="5 CuadroTexto">
            <a:extLst>
              <a:ext uri="{FF2B5EF4-FFF2-40B4-BE49-F238E27FC236}">
                <a16:creationId xmlns:a16="http://schemas.microsoft.com/office/drawing/2014/main" id="{8CD3706C-0581-F01B-09EE-08DDD35CED93}"/>
              </a:ext>
            </a:extLst>
          </p:cNvPr>
          <p:cNvSpPr txBox="1"/>
          <p:nvPr/>
        </p:nvSpPr>
        <p:spPr>
          <a:xfrm>
            <a:off x="1032194" y="2182100"/>
            <a:ext cx="4124061" cy="246221"/>
          </a:xfrm>
          <a:prstGeom prst="rect">
            <a:avLst/>
          </a:prstGeom>
          <a:noFill/>
          <a:ln w="28575" cmpd="dbl">
            <a:noFill/>
          </a:ln>
        </p:spPr>
        <p:txBody>
          <a:bodyPr wrap="square" rtlCol="0">
            <a:spAutoFit/>
          </a:bodyPr>
          <a:lstStyle/>
          <a:p>
            <a:pPr marL="85725" algn="just" defTabSz="914400" fontAlgn="base">
              <a:spcBef>
                <a:spcPct val="0"/>
              </a:spcBef>
              <a:spcAft>
                <a:spcPct val="0"/>
              </a:spcAft>
            </a:pPr>
            <a:r>
              <a:rPr lang="es-ES" sz="1000" dirty="0">
                <a:solidFill>
                  <a:srgbClr val="63666A"/>
                </a:solidFill>
                <a:latin typeface="Verdana" pitchFamily="34" charset="0"/>
                <a:cs typeface="Arial" charset="0"/>
                <a:hlinkClick r:id="rId14"/>
              </a:rPr>
              <a:t>https://eidas.ec.europa.eu/efda/tl-browser/#/screen/home</a:t>
            </a:r>
            <a:r>
              <a:rPr lang="es-ES" sz="1000" dirty="0">
                <a:solidFill>
                  <a:srgbClr val="63666A"/>
                </a:solidFill>
                <a:latin typeface="Verdana" pitchFamily="34" charset="0"/>
                <a:cs typeface="Arial" charset="0"/>
              </a:rPr>
              <a:t>  </a:t>
            </a:r>
          </a:p>
        </p:txBody>
      </p:sp>
    </p:spTree>
    <p:extLst>
      <p:ext uri="{BB962C8B-B14F-4D97-AF65-F5344CB8AC3E}">
        <p14:creationId xmlns:p14="http://schemas.microsoft.com/office/powerpoint/2010/main" val="227552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a:solidFill>
                  <a:srgbClr val="007AAE"/>
                </a:solidFill>
              </a:rPr>
              <a:t>Table of Contents</a:t>
            </a:r>
          </a:p>
        </p:txBody>
      </p:sp>
      <p:sp>
        <p:nvSpPr>
          <p:cNvPr id="5" name="Marcador de texto 4"/>
          <p:cNvSpPr>
            <a:spLocks noGrp="1"/>
          </p:cNvSpPr>
          <p:nvPr>
            <p:ph type="body" sz="quarter" idx="11"/>
          </p:nvPr>
        </p:nvSpPr>
        <p:spPr/>
        <p:txBody>
          <a:bodyPr/>
          <a:lstStyle/>
          <a:p>
            <a:pPr marL="342900" indent="-342900">
              <a:buAutoNum type="arabicPeriod"/>
            </a:pPr>
            <a:r>
              <a:rPr lang="en-GB" b="1">
                <a:solidFill>
                  <a:schemeClr val="tx1">
                    <a:lumMod val="65000"/>
                    <a:lumOff val="35000"/>
                  </a:schemeClr>
                </a:solidFill>
              </a:rPr>
              <a:t>Regulatory framework</a:t>
            </a:r>
          </a:p>
          <a:p>
            <a:pPr marL="342900" indent="-342900">
              <a:buAutoNum type="arabicPeriod"/>
            </a:pPr>
            <a:endParaRPr lang="es-ES" b="1" dirty="0">
              <a:solidFill>
                <a:srgbClr val="63666A"/>
              </a:solidFill>
            </a:endParaRPr>
          </a:p>
          <a:p>
            <a:pPr marL="342900" indent="-342900">
              <a:buAutoNum type="arabicPeriod"/>
            </a:pPr>
            <a:r>
              <a:rPr lang="en-GB" b="1">
                <a:solidFill>
                  <a:schemeClr val="tx1">
                    <a:lumMod val="65000"/>
                    <a:lumOff val="35000"/>
                  </a:schemeClr>
                </a:solidFill>
              </a:rPr>
              <a:t>Preliminary requirements for commencement of activity</a:t>
            </a:r>
          </a:p>
          <a:p>
            <a:pPr marL="342900" indent="-342900">
              <a:buAutoNum type="arabicPeriod"/>
            </a:pPr>
            <a:endParaRPr lang="es-ES" b="1" dirty="0">
              <a:solidFill>
                <a:srgbClr val="63666A"/>
              </a:solidFill>
            </a:endParaRPr>
          </a:p>
          <a:p>
            <a:pPr marL="630238" indent="-269875">
              <a:buAutoNum type="arabicPeriod"/>
            </a:pPr>
            <a:r>
              <a:rPr lang="en-GB" b="1">
                <a:solidFill>
                  <a:srgbClr val="63666A"/>
                </a:solidFill>
              </a:rPr>
              <a:t>Authorisation process</a:t>
            </a:r>
          </a:p>
          <a:p>
            <a:pPr marL="630238" indent="-269875">
              <a:buAutoNum type="arabicPeriod"/>
            </a:pPr>
            <a:endParaRPr lang="es-ES" b="1" dirty="0">
              <a:solidFill>
                <a:srgbClr val="63666A"/>
              </a:solidFill>
            </a:endParaRPr>
          </a:p>
          <a:p>
            <a:pPr marL="630238" indent="-269875">
              <a:buAutoNum type="arabicPeriod"/>
            </a:pPr>
            <a:r>
              <a:rPr lang="en-GB" b="1">
                <a:solidFill>
                  <a:srgbClr val="007AAE"/>
                </a:solidFill>
              </a:rPr>
              <a:t>Access to the SL-ATR</a:t>
            </a:r>
          </a:p>
          <a:p>
            <a:pPr marL="630238" indent="-269875">
              <a:buAutoNum type="arabicPeriod"/>
            </a:pPr>
            <a:endParaRPr lang="es-ES" b="1" dirty="0">
              <a:solidFill>
                <a:srgbClr val="007AAE"/>
              </a:solidFill>
            </a:endParaRPr>
          </a:p>
          <a:p>
            <a:pPr marL="630238" indent="-269875">
              <a:buAutoNum type="arabicPeriod"/>
            </a:pPr>
            <a:r>
              <a:rPr lang="en-GB" b="1">
                <a:solidFill>
                  <a:srgbClr val="63666A"/>
                </a:solidFill>
              </a:rPr>
              <a:t>Technical Accreditation</a:t>
            </a:r>
          </a:p>
        </p:txBody>
      </p:sp>
      <p:pic>
        <p:nvPicPr>
          <p:cNvPr id="6" name="Imagen 5">
            <a:extLst>
              <a:ext uri="{FF2B5EF4-FFF2-40B4-BE49-F238E27FC236}">
                <a16:creationId xmlns:a16="http://schemas.microsoft.com/office/drawing/2014/main" id="{E9A088EE-F3A6-4CBD-BBBE-0DA4311E9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811" y="161430"/>
            <a:ext cx="734321" cy="734321"/>
          </a:xfrm>
          <a:prstGeom prst="rect">
            <a:avLst/>
          </a:prstGeom>
        </p:spPr>
      </p:pic>
    </p:spTree>
    <p:extLst>
      <p:ext uri="{BB962C8B-B14F-4D97-AF65-F5344CB8AC3E}">
        <p14:creationId xmlns:p14="http://schemas.microsoft.com/office/powerpoint/2010/main" val="396016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n-GB"/>
              <a:t>4. Access to the SL-ATR</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6" name="12 CuadroTexto"/>
          <p:cNvSpPr txBox="1"/>
          <p:nvPr/>
        </p:nvSpPr>
        <p:spPr>
          <a:xfrm>
            <a:off x="708750" y="828853"/>
            <a:ext cx="7412424" cy="1446550"/>
          </a:xfrm>
          <a:prstGeom prst="rect">
            <a:avLst/>
          </a:prstGeom>
          <a:noFill/>
          <a:ln w="28575" cmpd="dbl">
            <a:noFill/>
          </a:ln>
        </p:spPr>
        <p:txBody>
          <a:bodyPr wrap="square" rtlCol="0">
            <a:spAutoFit/>
          </a:bodyPr>
          <a:lstStyle/>
          <a:p>
            <a:pPr marL="0" lvl="1" algn="just" defTabSz="914400" fontAlgn="base">
              <a:spcBef>
                <a:spcPct val="0"/>
              </a:spcBef>
              <a:spcAft>
                <a:spcPct val="0"/>
              </a:spcAft>
              <a:buClr>
                <a:srgbClr val="007AAE"/>
              </a:buClr>
            </a:pPr>
            <a:r>
              <a:rPr lang="en-GB" sz="1100">
                <a:solidFill>
                  <a:srgbClr val="63666A"/>
                </a:solidFill>
                <a:latin typeface="Verdana" pitchFamily="34" charset="0"/>
                <a:ea typeface="Verdana" panose="020B0604030504040204" pitchFamily="34" charset="0"/>
                <a:cs typeface="Verdana" panose="020B0604030504040204" pitchFamily="34" charset="0"/>
              </a:rPr>
              <a:t>The various parties involved in the gas system are able to access the </a:t>
            </a:r>
            <a:r>
              <a:rPr lang="en-GB" sz="1100" b="1">
                <a:solidFill>
                  <a:srgbClr val="63666A"/>
                </a:solidFill>
                <a:latin typeface="Verdana" pitchFamily="34" charset="0"/>
                <a:ea typeface="Verdana" panose="020B0604030504040204" pitchFamily="34" charset="0"/>
                <a:cs typeface="Verdana" panose="020B0604030504040204" pitchFamily="34" charset="0"/>
              </a:rPr>
              <a:t>Third-party Access Logistics System</a:t>
            </a:r>
            <a:r>
              <a:rPr lang="en-GB" sz="1100">
                <a:solidFill>
                  <a:srgbClr val="63666A"/>
                </a:solidFill>
                <a:latin typeface="Verdana" pitchFamily="34" charset="0"/>
                <a:ea typeface="Verdana" panose="020B0604030504040204" pitchFamily="34" charset="0"/>
                <a:cs typeface="Verdana" panose="020B0604030504040204" pitchFamily="34" charset="0"/>
              </a:rPr>
              <a:t> (SL-ATR), a seamless, real-time communication tool that provides management support for the complete natural gas cycle. This system deals with requests for capacity, procurement, scheduling, nominations, measurements, distribution, balances and consultation of settlement surcharges through imbalances.</a:t>
            </a:r>
          </a:p>
          <a:p>
            <a:pPr marL="0" lvl="1" algn="just" defTabSz="914400" fontAlgn="base">
              <a:spcBef>
                <a:spcPct val="0"/>
              </a:spcBef>
              <a:spcAft>
                <a:spcPct val="0"/>
              </a:spcAft>
              <a:buClr>
                <a:srgbClr val="007AAE"/>
              </a:buClr>
            </a:pPr>
            <a:endParaRPr lang="es-ES" sz="1100" dirty="0">
              <a:solidFill>
                <a:srgbClr val="63666A"/>
              </a:solidFill>
              <a:latin typeface="Verdana" pitchFamily="34" charset="0"/>
              <a:ea typeface="Verdana" panose="020B0604030504040204" pitchFamily="34" charset="0"/>
              <a:cs typeface="Verdana" panose="020B0604030504040204" pitchFamily="34" charset="0"/>
            </a:endParaRPr>
          </a:p>
          <a:p>
            <a:pPr marL="0" lvl="1" algn="just" defTabSz="914400" fontAlgn="base">
              <a:spcBef>
                <a:spcPct val="0"/>
              </a:spcBef>
              <a:spcAft>
                <a:spcPct val="0"/>
              </a:spcAft>
              <a:buClr>
                <a:srgbClr val="007AAE"/>
              </a:buClr>
            </a:pPr>
            <a:r>
              <a:rPr lang="en-GB" sz="1100">
                <a:solidFill>
                  <a:srgbClr val="63666A"/>
                </a:solidFill>
                <a:latin typeface="Verdana" pitchFamily="34" charset="0"/>
                <a:ea typeface="Verdana" panose="020B0604030504040204" pitchFamily="34" charset="0"/>
                <a:cs typeface="Verdana" panose="020B0604030504040204" pitchFamily="34" charset="0"/>
              </a:rPr>
              <a:t>To access this system, users must sign two documents for accession to the following framework agreements: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03" y="58922"/>
            <a:ext cx="468000" cy="468000"/>
          </a:xfrm>
          <a:prstGeom prst="rect">
            <a:avLst/>
          </a:prstGeom>
        </p:spPr>
      </p:pic>
      <p:pic>
        <p:nvPicPr>
          <p:cNvPr id="3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4" t="6830" r="1118" b="1"/>
          <a:stretch/>
        </p:blipFill>
        <p:spPr bwMode="auto">
          <a:xfrm>
            <a:off x="5229281" y="3961961"/>
            <a:ext cx="2856914" cy="2970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8 Rectángulo"/>
          <p:cNvSpPr/>
          <p:nvPr/>
        </p:nvSpPr>
        <p:spPr>
          <a:xfrm>
            <a:off x="779209" y="2644142"/>
            <a:ext cx="3600000" cy="1277273"/>
          </a:xfrm>
          <a:prstGeom prst="rect">
            <a:avLst/>
          </a:prstGeom>
        </p:spPr>
        <p:txBody>
          <a:bodyPr wrap="square">
            <a:spAutoFit/>
          </a:bodyPr>
          <a:lstStyle/>
          <a:p>
            <a:pPr marL="285750" lvl="1" indent="-285750" defTabSz="914400" fontAlgn="base">
              <a:spcBef>
                <a:spcPct val="0"/>
              </a:spcBef>
              <a:spcAft>
                <a:spcPct val="0"/>
              </a:spcAft>
              <a:buClr>
                <a:srgbClr val="007AAE"/>
              </a:buClr>
              <a:buFont typeface="Wingdings" panose="05000000000000000000" pitchFamily="2" charset="2"/>
              <a:buChar char="ü"/>
            </a:pPr>
            <a:r>
              <a:rPr lang="en-GB" sz="1100" b="1" dirty="0">
                <a:solidFill>
                  <a:srgbClr val="63666A"/>
                </a:solidFill>
                <a:latin typeface="Verdana" pitchFamily="34" charset="0"/>
                <a:ea typeface="Verdana" panose="020B0604030504040204" pitchFamily="34" charset="0"/>
                <a:cs typeface="Verdana" panose="020B0604030504040204" pitchFamily="34" charset="0"/>
              </a:rPr>
              <a:t>Framework agreement for identification and authentication of users for access to the Enagás information systems</a:t>
            </a:r>
          </a:p>
          <a:p>
            <a:pPr marL="285750" lvl="1" indent="-285750" algn="just" defTabSz="914400" fontAlgn="base">
              <a:spcBef>
                <a:spcPct val="0"/>
              </a:spcBef>
              <a:spcAft>
                <a:spcPct val="0"/>
              </a:spcAft>
              <a:buClr>
                <a:srgbClr val="007AAE"/>
              </a:buClr>
              <a:buFont typeface="Wingdings" panose="05000000000000000000" pitchFamily="2" charset="2"/>
              <a:buChar char="ü"/>
            </a:pPr>
            <a:endParaRPr lang="es-ES_tradnl" sz="1100" dirty="0">
              <a:solidFill>
                <a:srgbClr val="007AAE"/>
              </a:solidFill>
              <a:latin typeface="Verdana" pitchFamily="34" charset="0"/>
              <a:ea typeface="Verdana" panose="020B0604030504040204" pitchFamily="34" charset="0"/>
              <a:cs typeface="Verdana" panose="020B0604030504040204" pitchFamily="34" charset="0"/>
            </a:endParaRPr>
          </a:p>
          <a:p>
            <a:pPr marL="285750" lvl="1" indent="-285750" algn="just" defTabSz="914400" fontAlgn="base">
              <a:spcBef>
                <a:spcPct val="0"/>
              </a:spcBef>
              <a:spcAft>
                <a:spcPct val="0"/>
              </a:spcAft>
              <a:buClr>
                <a:srgbClr val="007AAE"/>
              </a:buClr>
              <a:buFont typeface="Wingdings" panose="05000000000000000000" pitchFamily="2" charset="2"/>
              <a:buChar char="ü"/>
            </a:pPr>
            <a:r>
              <a:rPr lang="en-GB" sz="1100" b="1" dirty="0">
                <a:solidFill>
                  <a:srgbClr val="63666A"/>
                </a:solidFill>
                <a:latin typeface="Verdana" pitchFamily="34" charset="0"/>
                <a:ea typeface="Verdana" panose="020B0604030504040204" pitchFamily="34" charset="0"/>
                <a:cs typeface="Verdana" panose="020B0604030504040204" pitchFamily="34" charset="0"/>
              </a:rPr>
              <a:t>Framework Agreement for access and use of the SL-ATR system</a:t>
            </a:r>
          </a:p>
        </p:txBody>
      </p:sp>
      <p:pic>
        <p:nvPicPr>
          <p:cNvPr id="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18930">
            <a:off x="6714819" y="2607738"/>
            <a:ext cx="1059940" cy="109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Imagen 42"/>
          <p:cNvPicPr>
            <a:picLocks noChangeAspect="1"/>
          </p:cNvPicPr>
          <p:nvPr/>
        </p:nvPicPr>
        <p:blipFill>
          <a:blip r:embed="rId5"/>
          <a:stretch>
            <a:fillRect/>
          </a:stretch>
        </p:blipFill>
        <p:spPr>
          <a:xfrm rot="21120000">
            <a:off x="4698142" y="2628780"/>
            <a:ext cx="1062279" cy="1114982"/>
          </a:xfrm>
          <a:prstGeom prst="rect">
            <a:avLst/>
          </a:prstGeom>
          <a:ln>
            <a:noFill/>
          </a:ln>
          <a:effectLst>
            <a:outerShdw blurRad="190500" algn="tl" rotWithShape="0">
              <a:srgbClr val="000000">
                <a:alpha val="70000"/>
              </a:srgbClr>
            </a:outerShdw>
          </a:effectLst>
        </p:spPr>
      </p:pic>
      <p:pic>
        <p:nvPicPr>
          <p:cNvPr id="44" name="Imagen 43"/>
          <p:cNvPicPr>
            <a:picLocks noChangeAspect="1"/>
          </p:cNvPicPr>
          <p:nvPr/>
        </p:nvPicPr>
        <p:blipFill>
          <a:blip r:embed="rId6"/>
          <a:stretch>
            <a:fillRect/>
          </a:stretch>
        </p:blipFill>
        <p:spPr>
          <a:xfrm rot="300000">
            <a:off x="5649700" y="2637845"/>
            <a:ext cx="1027768" cy="1073226"/>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rotWithShape="1">
          <a:blip r:embed="rId7"/>
          <a:srcRect b="12908"/>
          <a:stretch/>
        </p:blipFill>
        <p:spPr>
          <a:xfrm rot="327382">
            <a:off x="7556281" y="2619415"/>
            <a:ext cx="1059829" cy="1201856"/>
          </a:xfrm>
          <a:prstGeom prst="rect">
            <a:avLst/>
          </a:prstGeom>
          <a:effectLst>
            <a:outerShdw blurRad="190500" algn="ctr" rotWithShape="0">
              <a:schemeClr val="tx1">
                <a:alpha val="70000"/>
              </a:schemeClr>
            </a:outerShdw>
          </a:effectLst>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516" y="706373"/>
            <a:ext cx="704691" cy="704691"/>
          </a:xfrm>
          <a:prstGeom prst="rect">
            <a:avLst/>
          </a:prstGeom>
        </p:spPr>
      </p:pic>
    </p:spTree>
    <p:extLst>
      <p:ext uri="{BB962C8B-B14F-4D97-AF65-F5344CB8AC3E}">
        <p14:creationId xmlns:p14="http://schemas.microsoft.com/office/powerpoint/2010/main" val="157507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n-GB"/>
              <a:t>4. Access to the SL-ATR</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Requesting access to the SL-ATR</a:t>
            </a:r>
            <a:r>
              <a:rPr lang="en-GB" sz="1400">
                <a:solidFill>
                  <a:srgbClr val="007AAE"/>
                </a:solidFill>
                <a:latin typeface="Verdana" pitchFamily="34" charset="0"/>
                <a:cs typeface="Arial" charset="0"/>
              </a:rPr>
              <a:t>:</a:t>
            </a: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3" y="2127206"/>
            <a:ext cx="456129" cy="459789"/>
          </a:xfrm>
          <a:prstGeom prst="rect">
            <a:avLst/>
          </a:prstGeom>
        </p:spPr>
      </p:pic>
      <p:sp>
        <p:nvSpPr>
          <p:cNvPr id="29" name="5 CuadroTexto"/>
          <p:cNvSpPr txBox="1"/>
          <p:nvPr/>
        </p:nvSpPr>
        <p:spPr>
          <a:xfrm>
            <a:off x="1076157" y="2241322"/>
            <a:ext cx="7089396" cy="415498"/>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u="sng" dirty="0">
                <a:solidFill>
                  <a:srgbClr val="63666A"/>
                </a:solidFill>
                <a:latin typeface="Verdana" pitchFamily="34" charset="0"/>
                <a:cs typeface="Arial" charset="0"/>
              </a:rPr>
              <a:t>Link of interest</a:t>
            </a:r>
            <a:r>
              <a:rPr lang="en-GB" sz="1100" dirty="0">
                <a:solidFill>
                  <a:srgbClr val="63666A"/>
                </a:solidFill>
                <a:latin typeface="Verdana" pitchFamily="34" charset="0"/>
                <a:cs typeface="Arial" charset="0"/>
              </a:rPr>
              <a:t>:</a:t>
            </a:r>
          </a:p>
          <a:p>
            <a:pPr marL="85725" lvl="1" algn="just" defTabSz="914400" fontAlgn="base">
              <a:spcBef>
                <a:spcPct val="0"/>
              </a:spcBef>
              <a:spcAft>
                <a:spcPct val="0"/>
              </a:spcAft>
            </a:pPr>
            <a:r>
              <a:rPr lang="en-GB" sz="1000" dirty="0">
                <a:solidFill>
                  <a:srgbClr val="63666A"/>
                </a:solidFill>
                <a:latin typeface="Verdana" pitchFamily="34" charset="0"/>
                <a:cs typeface="Arial" charset="0"/>
                <a:hlinkClick r:id="rId3"/>
              </a:rPr>
              <a:t>https://www.enagas.es/en/technical-management-system/gas-system-processes/authorisation/</a:t>
            </a:r>
            <a:endParaRPr lang="en-GB" sz="1000" dirty="0">
              <a:solidFill>
                <a:srgbClr val="63666A"/>
              </a:solidFill>
              <a:latin typeface="Verdana" pitchFamily="34" charset="0"/>
              <a:cs typeface="Arial" charset="0"/>
              <a:hlinkClick r:id="rId4"/>
            </a:endParaRPr>
          </a:p>
        </p:txBody>
      </p:sp>
      <p:sp>
        <p:nvSpPr>
          <p:cNvPr id="15" name="5 CuadroTexto"/>
          <p:cNvSpPr txBox="1"/>
          <p:nvPr/>
        </p:nvSpPr>
        <p:spPr>
          <a:xfrm>
            <a:off x="738043" y="1271145"/>
            <a:ext cx="4450890" cy="938719"/>
          </a:xfrm>
          <a:prstGeom prst="rect">
            <a:avLst/>
          </a:prstGeom>
          <a:noFill/>
          <a:ln w="28575" cmpd="dbl">
            <a:noFill/>
          </a:ln>
        </p:spPr>
        <p:txBody>
          <a:bodyPr wrap="square" rtlCol="0">
            <a:spAutoFit/>
          </a:bodyPr>
          <a:lstStyle/>
          <a:p>
            <a:r>
              <a:rPr lang="en-GB" sz="1100">
                <a:solidFill>
                  <a:srgbClr val="63666A"/>
                </a:solidFill>
                <a:latin typeface="Verdana" pitchFamily="34" charset="0"/>
                <a:cs typeface="Arial" charset="0"/>
              </a:rPr>
              <a:t>The initial request for access is to be sent by </a:t>
            </a:r>
            <a:r>
              <a:rPr lang="en-GB" sz="1100" b="1">
                <a:solidFill>
                  <a:srgbClr val="63666A"/>
                </a:solidFill>
                <a:latin typeface="Verdana" pitchFamily="34" charset="0"/>
                <a:cs typeface="Arial" charset="0"/>
              </a:rPr>
              <a:t>email </a:t>
            </a:r>
            <a:r>
              <a:rPr lang="en-GB" sz="1100">
                <a:solidFill>
                  <a:srgbClr val="63666A"/>
                </a:solidFill>
                <a:latin typeface="Verdana" pitchFamily="34" charset="0"/>
                <a:cs typeface="Arial" charset="0"/>
              </a:rPr>
              <a:t>to </a:t>
            </a:r>
            <a:r>
              <a:rPr lang="en-GB" sz="1100">
                <a:solidFill>
                  <a:srgbClr val="007AAE"/>
                </a:solidFill>
                <a:latin typeface="Verdana" pitchFamily="34" charset="0"/>
                <a:cs typeface="Arial" charset="0"/>
                <a:hlinkClick r:id="rId5"/>
              </a:rPr>
              <a:t>GTS.HABILITACIONYACCESO@enagas.es</a:t>
            </a:r>
            <a:r>
              <a:rPr lang="en-GB" sz="1100">
                <a:solidFill>
                  <a:srgbClr val="63666A"/>
                </a:solidFill>
                <a:latin typeface="Verdana" pitchFamily="34" charset="0"/>
                <a:cs typeface="Arial" charset="0"/>
              </a:rPr>
              <a:t>, attaching the actual Authorisation </a:t>
            </a:r>
            <a:r>
              <a:rPr lang="en-GB" sz="1100" b="1">
                <a:solidFill>
                  <a:srgbClr val="63666A"/>
                </a:solidFill>
                <a:latin typeface="Verdana" pitchFamily="34" charset="0"/>
                <a:cs typeface="Arial" charset="0"/>
              </a:rPr>
              <a:t>Form</a:t>
            </a:r>
            <a:r>
              <a:rPr lang="en-GB" sz="1100">
                <a:solidFill>
                  <a:srgbClr val="63666A"/>
                </a:solidFill>
                <a:latin typeface="Verdana" pitchFamily="34" charset="0"/>
                <a:cs typeface="Arial" charset="0"/>
              </a:rPr>
              <a:t> with the “Access to the SL-ATR” option.</a:t>
            </a:r>
          </a:p>
        </p:txBody>
      </p:sp>
      <p:pic>
        <p:nvPicPr>
          <p:cNvPr id="20" name="Imagen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803" y="58922"/>
            <a:ext cx="468000" cy="468000"/>
          </a:xfrm>
          <a:prstGeom prst="rect">
            <a:avLst/>
          </a:prstGeom>
        </p:spPr>
      </p:pic>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497" y="1081917"/>
            <a:ext cx="750411" cy="750411"/>
          </a:xfrm>
          <a:prstGeom prst="rect">
            <a:avLst/>
          </a:prstGeom>
        </p:spPr>
      </p:pic>
      <p:sp>
        <p:nvSpPr>
          <p:cNvPr id="24" name="10 CuadroTexto"/>
          <p:cNvSpPr txBox="1"/>
          <p:nvPr/>
        </p:nvSpPr>
        <p:spPr>
          <a:xfrm>
            <a:off x="736602" y="3063809"/>
            <a:ext cx="5260543" cy="900246"/>
          </a:xfrm>
          <a:prstGeom prst="rect">
            <a:avLst/>
          </a:prstGeom>
          <a:noFill/>
          <a:ln w="28575" cmpd="dbl">
            <a:noFill/>
          </a:ln>
        </p:spPr>
        <p:txBody>
          <a:bodyPr wrap="square" rtlCol="0">
            <a:spAutoFit/>
          </a:bodyPr>
          <a:lstStyle/>
          <a:p>
            <a:pPr algn="just"/>
            <a:r>
              <a:rPr lang="en-GB" sz="1050">
                <a:solidFill>
                  <a:srgbClr val="63666A"/>
                </a:solidFill>
                <a:latin typeface="Verdana" pitchFamily="34" charset="0"/>
                <a:cs typeface="Arial" charset="0"/>
              </a:rPr>
              <a:t>Any change concerning information of data and access permissions of SL-ATR users is to be reported through the</a:t>
            </a:r>
            <a:r>
              <a:rPr lang="en-GB" sz="1050" b="1">
                <a:solidFill>
                  <a:srgbClr val="63666A"/>
                </a:solidFill>
                <a:latin typeface="Verdana" pitchFamily="34" charset="0"/>
                <a:cs typeface="Arial" charset="0"/>
              </a:rPr>
              <a:t> Users with access to the SL-ATR modification form</a:t>
            </a:r>
            <a:r>
              <a:rPr lang="en-GB" sz="1050">
                <a:solidFill>
                  <a:srgbClr val="63666A"/>
                </a:solidFill>
                <a:latin typeface="Verdana" pitchFamily="34" charset="0"/>
                <a:cs typeface="Arial" charset="0"/>
              </a:rPr>
              <a:t> The form must include the information previously submitted as well as the users previously registered and, if applicable, deregistered</a:t>
            </a:r>
          </a:p>
        </p:txBody>
      </p:sp>
      <p:pic>
        <p:nvPicPr>
          <p:cNvPr id="25" name="Imagen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748" y="3982626"/>
            <a:ext cx="456129" cy="459789"/>
          </a:xfrm>
          <a:prstGeom prst="rect">
            <a:avLst/>
          </a:prstGeom>
        </p:spPr>
      </p:pic>
      <p:sp>
        <p:nvSpPr>
          <p:cNvPr id="26" name="5 CuadroTexto"/>
          <p:cNvSpPr txBox="1"/>
          <p:nvPr/>
        </p:nvSpPr>
        <p:spPr>
          <a:xfrm>
            <a:off x="413702" y="4212520"/>
            <a:ext cx="6499895" cy="415498"/>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u="sng" dirty="0">
                <a:solidFill>
                  <a:srgbClr val="63666A"/>
                </a:solidFill>
                <a:latin typeface="Verdana" pitchFamily="34" charset="0"/>
                <a:cs typeface="Arial" charset="0"/>
              </a:rPr>
              <a:t>Link of interest:</a:t>
            </a:r>
          </a:p>
          <a:p>
            <a:pPr marL="85725" lvl="1" algn="just" defTabSz="914400" fontAlgn="base">
              <a:spcBef>
                <a:spcPct val="0"/>
              </a:spcBef>
              <a:spcAft>
                <a:spcPct val="0"/>
              </a:spcAft>
            </a:pPr>
            <a:r>
              <a:rPr lang="en-GB" sz="1000" dirty="0">
                <a:latin typeface="Verdana" panose="020B0604030504040204" pitchFamily="34" charset="0"/>
                <a:ea typeface="Verdana" panose="020B0604030504040204" pitchFamily="34" charset="0"/>
                <a:cs typeface="Verdana" panose="020B0604030504040204" pitchFamily="34" charset="0"/>
                <a:hlinkClick r:id="rId3"/>
              </a:rPr>
              <a:t>https://www.enagas.es/en/technical-management-system/gas-system-processes/authorisation/</a:t>
            </a:r>
            <a:endParaRPr lang="en-GB" sz="1000" dirty="0">
              <a:latin typeface="Verdana" panose="020B0604030504040204" pitchFamily="34" charset="0"/>
              <a:ea typeface="Verdana" panose="020B0604030504040204" pitchFamily="34" charset="0"/>
              <a:cs typeface="Verdana" panose="020B0604030504040204" pitchFamily="34" charset="0"/>
              <a:hlinkClick r:id="rId8"/>
            </a:endParaRPr>
          </a:p>
        </p:txBody>
      </p:sp>
      <p:pic>
        <p:nvPicPr>
          <p:cNvPr id="4" name="Imagen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41" y="2929814"/>
            <a:ext cx="722923" cy="722923"/>
          </a:xfrm>
          <a:prstGeom prst="rect">
            <a:avLst/>
          </a:prstGeom>
        </p:spPr>
      </p:pic>
      <p:sp>
        <p:nvSpPr>
          <p:cNvPr id="11" name="Elipse 10"/>
          <p:cNvSpPr/>
          <p:nvPr/>
        </p:nvSpPr>
        <p:spPr>
          <a:xfrm>
            <a:off x="413702" y="3147162"/>
            <a:ext cx="297180" cy="2859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3" name="Grupo 22">
            <a:extLst>
              <a:ext uri="{FF2B5EF4-FFF2-40B4-BE49-F238E27FC236}">
                <a16:creationId xmlns:a16="http://schemas.microsoft.com/office/drawing/2014/main" id="{7EF7BC1A-EF74-4258-849C-79261965B835}"/>
              </a:ext>
            </a:extLst>
          </p:cNvPr>
          <p:cNvGrpSpPr/>
          <p:nvPr/>
        </p:nvGrpSpPr>
        <p:grpSpPr>
          <a:xfrm>
            <a:off x="6859558" y="2619519"/>
            <a:ext cx="1282463" cy="2249407"/>
            <a:chOff x="2197030" y="2284782"/>
            <a:chExt cx="1282463" cy="2249407"/>
          </a:xfrm>
        </p:grpSpPr>
        <p:pic>
          <p:nvPicPr>
            <p:cNvPr id="27" name="Imagen 26">
              <a:extLst>
                <a:ext uri="{FF2B5EF4-FFF2-40B4-BE49-F238E27FC236}">
                  <a16:creationId xmlns:a16="http://schemas.microsoft.com/office/drawing/2014/main" id="{EED4F8B3-1EA5-4DF3-98A1-C43FF7AE47CB}"/>
                </a:ext>
              </a:extLst>
            </p:cNvPr>
            <p:cNvPicPr>
              <a:picLocks noChangeAspect="1"/>
            </p:cNvPicPr>
            <p:nvPr/>
          </p:nvPicPr>
          <p:blipFill rotWithShape="1">
            <a:blip r:embed="rId10"/>
            <a:srcRect l="1548" t="250" r="2392" b="2285"/>
            <a:stretch/>
          </p:blipFill>
          <p:spPr>
            <a:xfrm rot="21164670">
              <a:off x="2197030" y="2284782"/>
              <a:ext cx="1282463" cy="2238042"/>
            </a:xfrm>
            <a:prstGeom prst="rect">
              <a:avLst/>
            </a:prstGeom>
            <a:ln>
              <a:noFill/>
            </a:ln>
            <a:effectLst>
              <a:outerShdw blurRad="190500" algn="tl" rotWithShape="0">
                <a:srgbClr val="000000">
                  <a:alpha val="70000"/>
                </a:srgbClr>
              </a:outerShdw>
            </a:effectLst>
          </p:spPr>
        </p:pic>
        <p:pic>
          <p:nvPicPr>
            <p:cNvPr id="30" name="Imagen 29">
              <a:extLst>
                <a:ext uri="{FF2B5EF4-FFF2-40B4-BE49-F238E27FC236}">
                  <a16:creationId xmlns:a16="http://schemas.microsoft.com/office/drawing/2014/main" id="{BE53E6C3-C8E6-410A-9F9D-A5E3275D1B30}"/>
                </a:ext>
              </a:extLst>
            </p:cNvPr>
            <p:cNvPicPr>
              <a:picLocks noChangeAspect="1"/>
            </p:cNvPicPr>
            <p:nvPr/>
          </p:nvPicPr>
          <p:blipFill>
            <a:blip r:embed="rId11"/>
            <a:stretch>
              <a:fillRect/>
            </a:stretch>
          </p:blipFill>
          <p:spPr>
            <a:xfrm rot="21158677">
              <a:off x="2198965" y="2294576"/>
              <a:ext cx="1272085" cy="2239613"/>
            </a:xfrm>
            <a:prstGeom prst="rect">
              <a:avLst/>
            </a:prstGeom>
            <a:solidFill>
              <a:schemeClr val="bg1"/>
            </a:solidFill>
            <a:ln>
              <a:noFill/>
            </a:ln>
            <a:effectLst>
              <a:outerShdw blurRad="190500" algn="tl" rotWithShape="0">
                <a:srgbClr val="000000">
                  <a:alpha val="70000"/>
                </a:srgbClr>
              </a:outerShdw>
            </a:effectLst>
          </p:spPr>
        </p:pic>
      </p:grpSp>
      <p:grpSp>
        <p:nvGrpSpPr>
          <p:cNvPr id="31" name="Grupo 30">
            <a:extLst>
              <a:ext uri="{FF2B5EF4-FFF2-40B4-BE49-F238E27FC236}">
                <a16:creationId xmlns:a16="http://schemas.microsoft.com/office/drawing/2014/main" id="{7F1A407B-5C91-4A45-88C3-B64B5D4EE7C2}"/>
              </a:ext>
            </a:extLst>
          </p:cNvPr>
          <p:cNvGrpSpPr/>
          <p:nvPr/>
        </p:nvGrpSpPr>
        <p:grpSpPr>
          <a:xfrm>
            <a:off x="5578719" y="1126228"/>
            <a:ext cx="2751622" cy="1034850"/>
            <a:chOff x="3944791" y="3028079"/>
            <a:chExt cx="2751622" cy="1034850"/>
          </a:xfrm>
        </p:grpSpPr>
        <p:pic>
          <p:nvPicPr>
            <p:cNvPr id="32" name="Imagen 31">
              <a:extLst>
                <a:ext uri="{FF2B5EF4-FFF2-40B4-BE49-F238E27FC236}">
                  <a16:creationId xmlns:a16="http://schemas.microsoft.com/office/drawing/2014/main" id="{0360BDCF-CB4B-43B4-87C7-FF47E59875C3}"/>
                </a:ext>
              </a:extLst>
            </p:cNvPr>
            <p:cNvPicPr>
              <a:picLocks noChangeAspect="1"/>
            </p:cNvPicPr>
            <p:nvPr/>
          </p:nvPicPr>
          <p:blipFill rotWithShape="1">
            <a:blip r:embed="rId12"/>
            <a:srcRect l="-1641" t="228" r="1715" b="-258"/>
            <a:stretch/>
          </p:blipFill>
          <p:spPr>
            <a:xfrm>
              <a:off x="3944791" y="3028079"/>
              <a:ext cx="2751621" cy="1034850"/>
            </a:xfrm>
            <a:prstGeom prst="rect">
              <a:avLst/>
            </a:prstGeom>
            <a:ln>
              <a:noFill/>
            </a:ln>
            <a:effectLst>
              <a:outerShdw blurRad="190500" algn="tl" rotWithShape="0">
                <a:srgbClr val="000000">
                  <a:alpha val="70000"/>
                </a:srgbClr>
              </a:outerShdw>
            </a:effectLst>
          </p:spPr>
        </p:pic>
        <p:pic>
          <p:nvPicPr>
            <p:cNvPr id="33" name="Imagen 32">
              <a:extLst>
                <a:ext uri="{FF2B5EF4-FFF2-40B4-BE49-F238E27FC236}">
                  <a16:creationId xmlns:a16="http://schemas.microsoft.com/office/drawing/2014/main" id="{651B8FEF-D821-46A7-9DAE-6671230E1E18}"/>
                </a:ext>
              </a:extLst>
            </p:cNvPr>
            <p:cNvPicPr>
              <a:picLocks noChangeAspect="1"/>
            </p:cNvPicPr>
            <p:nvPr/>
          </p:nvPicPr>
          <p:blipFill>
            <a:blip r:embed="rId13"/>
            <a:stretch>
              <a:fillRect/>
            </a:stretch>
          </p:blipFill>
          <p:spPr>
            <a:xfrm>
              <a:off x="3987385" y="3038077"/>
              <a:ext cx="2709028" cy="1017357"/>
            </a:xfrm>
            <a:prstGeom prst="rect">
              <a:avLst/>
            </a:prstGeom>
            <a:solidFill>
              <a:schemeClr val="bg1"/>
            </a:solidFill>
          </p:spPr>
        </p:pic>
      </p:grpSp>
      <p:pic>
        <p:nvPicPr>
          <p:cNvPr id="34" name="Imagen 33">
            <a:extLst>
              <a:ext uri="{FF2B5EF4-FFF2-40B4-BE49-F238E27FC236}">
                <a16:creationId xmlns:a16="http://schemas.microsoft.com/office/drawing/2014/main" id="{18ADF523-DA4E-4822-A3A8-93FCCA4FEEEC}"/>
              </a:ext>
            </a:extLst>
          </p:cNvPr>
          <p:cNvPicPr>
            <a:picLocks noChangeAspect="1"/>
          </p:cNvPicPr>
          <p:nvPr/>
        </p:nvPicPr>
        <p:blipFill>
          <a:blip r:embed="rId14"/>
          <a:stretch>
            <a:fillRect/>
          </a:stretch>
        </p:blipFill>
        <p:spPr>
          <a:xfrm rot="21142495">
            <a:off x="7005232" y="2744798"/>
            <a:ext cx="1285115" cy="2237572"/>
          </a:xfrm>
          <a:prstGeom prst="rect">
            <a:avLst/>
          </a:prstGeom>
          <a:solidFill>
            <a:schemeClr val="bg1"/>
          </a:solidFill>
        </p:spPr>
      </p:pic>
    </p:spTree>
    <p:extLst>
      <p:ext uri="{BB962C8B-B14F-4D97-AF65-F5344CB8AC3E}">
        <p14:creationId xmlns:p14="http://schemas.microsoft.com/office/powerpoint/2010/main" val="61675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n-GB"/>
              <a:t>4. Access to the SL-ATR</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Access to the SL-ATR via Double Factor</a:t>
            </a:r>
            <a:r>
              <a:rPr lang="en-GB" sz="1400">
                <a:solidFill>
                  <a:srgbClr val="007AAE"/>
                </a:solidFill>
                <a:latin typeface="Verdana" pitchFamily="34" charset="0"/>
                <a:cs typeface="Arial" charset="0"/>
              </a:rPr>
              <a:t>:</a:t>
            </a: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03" y="58922"/>
            <a:ext cx="468000" cy="468000"/>
          </a:xfrm>
          <a:prstGeom prst="rect">
            <a:avLst/>
          </a:prstGeom>
        </p:spPr>
      </p:pic>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138" t="36870" r="5289" b="5100"/>
          <a:stretch/>
        </p:blipFill>
        <p:spPr bwMode="auto">
          <a:xfrm>
            <a:off x="6423500" y="1054800"/>
            <a:ext cx="2027217" cy="1272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158" r="1264"/>
          <a:stretch/>
        </p:blipFill>
        <p:spPr bwMode="auto">
          <a:xfrm rot="246247">
            <a:off x="6045025" y="2483076"/>
            <a:ext cx="2574995" cy="1958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14 CuadroTexto"/>
          <p:cNvSpPr txBox="1"/>
          <p:nvPr/>
        </p:nvSpPr>
        <p:spPr>
          <a:xfrm>
            <a:off x="502890" y="1682641"/>
            <a:ext cx="1655077" cy="476726"/>
          </a:xfrm>
          <a:prstGeom prst="roundRect">
            <a:avLst/>
          </a:prstGeom>
          <a:solidFill>
            <a:srgbClr val="9CB7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wrap="square" rtlCol="0">
            <a:spAutoFit/>
          </a:bodyPr>
          <a:lstStyle/>
          <a:p>
            <a:pPr algn="ctr" defTabSz="914400"/>
            <a:r>
              <a:rPr lang="en-GB" sz="1100" b="1">
                <a:solidFill>
                  <a:prstClr val="white"/>
                </a:solidFill>
                <a:latin typeface="Verdana" pitchFamily="34" charset="0"/>
                <a:ea typeface="Verdana" panose="020B0604030504040204" pitchFamily="34" charset="0"/>
                <a:cs typeface="Verdana" panose="020B0604030504040204" pitchFamily="34" charset="0"/>
              </a:rPr>
              <a:t>Required information</a:t>
            </a:r>
          </a:p>
        </p:txBody>
      </p:sp>
      <p:sp>
        <p:nvSpPr>
          <p:cNvPr id="31" name="15 CuadroTexto"/>
          <p:cNvSpPr txBox="1"/>
          <p:nvPr/>
        </p:nvSpPr>
        <p:spPr>
          <a:xfrm>
            <a:off x="2233958" y="1671859"/>
            <a:ext cx="4189542" cy="752514"/>
          </a:xfrm>
          <a:prstGeom prst="rect">
            <a:avLst/>
          </a:prstGeom>
          <a:noFill/>
        </p:spPr>
        <p:txBody>
          <a:bodyPr wrap="square" rtlCol="0">
            <a:spAutoFit/>
          </a:bodyPr>
          <a:lstStyle/>
          <a:p>
            <a:pPr marL="228600" lvl="1" indent="-228600" defTabSz="533400">
              <a:lnSpc>
                <a:spcPct val="90000"/>
              </a:lnSpc>
              <a:spcBef>
                <a:spcPct val="0"/>
              </a:spcBef>
              <a:spcAft>
                <a:spcPct val="15000"/>
              </a:spcAft>
              <a:buFont typeface="Wingdings" panose="05000000000000000000" pitchFamily="2" charset="2"/>
              <a:buChar char="§"/>
            </a:pPr>
            <a:r>
              <a:rPr lang="en-GB" sz="1100" dirty="0">
                <a:solidFill>
                  <a:srgbClr val="63666A"/>
                </a:solidFill>
                <a:latin typeface="Verdana" panose="020B0604030504040204" pitchFamily="34" charset="0"/>
                <a:ea typeface="Verdana" panose="020B0604030504040204" pitchFamily="34" charset="0"/>
                <a:cs typeface="Verdana" panose="020B0604030504040204" pitchFamily="34" charset="0"/>
              </a:rPr>
              <a:t>Mobile phone number, identity document number and email address</a:t>
            </a:r>
          </a:p>
          <a:p>
            <a:pPr marL="228600" lvl="1" indent="-228600" defTabSz="533400">
              <a:lnSpc>
                <a:spcPct val="90000"/>
              </a:lnSpc>
              <a:spcBef>
                <a:spcPct val="0"/>
              </a:spcBef>
              <a:spcAft>
                <a:spcPct val="15000"/>
              </a:spcAft>
              <a:buFont typeface="Wingdings" panose="05000000000000000000" pitchFamily="2" charset="2"/>
              <a:buChar char="§"/>
            </a:pPr>
            <a:r>
              <a:rPr lang="en-GB" sz="1100" dirty="0">
                <a:solidFill>
                  <a:srgbClr val="63666A"/>
                </a:solidFill>
                <a:latin typeface="Verdana" panose="020B0604030504040204" pitchFamily="34" charset="0"/>
                <a:ea typeface="Verdana" panose="020B0604030504040204" pitchFamily="34" charset="0"/>
                <a:cs typeface="Verdana" panose="020B0604030504040204" pitchFamily="34" charset="0"/>
              </a:rPr>
              <a:t>Profile management</a:t>
            </a:r>
          </a:p>
          <a:p>
            <a:pPr marL="228600" lvl="1" indent="-228600" defTabSz="533400">
              <a:lnSpc>
                <a:spcPct val="90000"/>
              </a:lnSpc>
              <a:spcBef>
                <a:spcPct val="0"/>
              </a:spcBef>
              <a:spcAft>
                <a:spcPct val="15000"/>
              </a:spcAft>
              <a:buFont typeface="Wingdings" panose="05000000000000000000" pitchFamily="2" charset="2"/>
              <a:buChar char="§"/>
            </a:pPr>
            <a:r>
              <a:rPr lang="en-GB" sz="1100" dirty="0">
                <a:solidFill>
                  <a:srgbClr val="63666A"/>
                </a:solidFill>
                <a:latin typeface="Verdana" panose="020B0604030504040204" pitchFamily="34" charset="0"/>
                <a:ea typeface="Verdana" panose="020B0604030504040204" pitchFamily="34" charset="0"/>
                <a:cs typeface="Verdana" panose="020B0604030504040204" pitchFamily="34" charset="0"/>
              </a:rPr>
              <a:t>Send welcome pack (user guide)</a:t>
            </a:r>
          </a:p>
        </p:txBody>
      </p:sp>
      <p:sp>
        <p:nvSpPr>
          <p:cNvPr id="32" name="16 CuadroTexto"/>
          <p:cNvSpPr txBox="1"/>
          <p:nvPr/>
        </p:nvSpPr>
        <p:spPr>
          <a:xfrm>
            <a:off x="502889" y="2596900"/>
            <a:ext cx="1655077" cy="476726"/>
          </a:xfrm>
          <a:prstGeom prst="roundRect">
            <a:avLst/>
          </a:prstGeom>
          <a:solidFill>
            <a:srgbClr val="9CB7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wrap="square" rtlCol="0">
            <a:spAutoFit/>
          </a:bodyPr>
          <a:lstStyle/>
          <a:p>
            <a:pPr algn="ctr" defTabSz="914400"/>
            <a:r>
              <a:rPr lang="en-GB" sz="1100" b="1">
                <a:solidFill>
                  <a:prstClr val="white"/>
                </a:solidFill>
                <a:latin typeface="Verdana" pitchFamily="34" charset="0"/>
                <a:ea typeface="Verdana" panose="020B0604030504040204" pitchFamily="34" charset="0"/>
                <a:cs typeface="Verdana" panose="020B0604030504040204" pitchFamily="34" charset="0"/>
              </a:rPr>
              <a:t>Authentication process</a:t>
            </a:r>
          </a:p>
        </p:txBody>
      </p:sp>
      <p:sp>
        <p:nvSpPr>
          <p:cNvPr id="33" name="17 Rectángulo"/>
          <p:cNvSpPr/>
          <p:nvPr/>
        </p:nvSpPr>
        <p:spPr>
          <a:xfrm>
            <a:off x="2233958" y="2576796"/>
            <a:ext cx="4572000" cy="600164"/>
          </a:xfrm>
          <a:prstGeom prst="rect">
            <a:avLst/>
          </a:prstGeom>
          <a:noFill/>
        </p:spPr>
        <p:txBody>
          <a:bodyPr wrap="square" rtlCol="0">
            <a:spAutoFit/>
          </a:bodyPr>
          <a:lstStyle/>
          <a:p>
            <a:pPr marL="228600" lvl="1" indent="-228600" defTabSz="533400">
              <a:lnSpc>
                <a:spcPct val="90000"/>
              </a:lnSpc>
              <a:spcBef>
                <a:spcPct val="0"/>
              </a:spcBef>
              <a:spcAft>
                <a:spcPct val="15000"/>
              </a:spcAft>
              <a:buFont typeface="Wingdings" panose="05000000000000000000" pitchFamily="2" charset="2"/>
              <a:buChar char="§"/>
            </a:pPr>
            <a:r>
              <a:rPr lang="en-GB" sz="1100">
                <a:solidFill>
                  <a:srgbClr val="63666A"/>
                </a:solidFill>
                <a:latin typeface="Verdana" panose="020B0604030504040204" pitchFamily="34" charset="0"/>
                <a:ea typeface="Verdana" panose="020B0604030504040204" pitchFamily="34" charset="0"/>
                <a:cs typeface="Verdana" panose="020B0604030504040204" pitchFamily="34" charset="0"/>
              </a:rPr>
              <a:t>Installation of advanced authentication app</a:t>
            </a:r>
          </a:p>
          <a:p>
            <a:pPr marL="228600" lvl="1" indent="-228600" defTabSz="533400">
              <a:lnSpc>
                <a:spcPct val="90000"/>
              </a:lnSpc>
              <a:spcBef>
                <a:spcPct val="0"/>
              </a:spcBef>
              <a:spcAft>
                <a:spcPct val="15000"/>
              </a:spcAft>
              <a:buFont typeface="Wingdings" panose="05000000000000000000" pitchFamily="2" charset="2"/>
              <a:buChar char="§"/>
            </a:pPr>
            <a:r>
              <a:rPr lang="en-GB" sz="1100">
                <a:solidFill>
                  <a:srgbClr val="63666A"/>
                </a:solidFill>
                <a:latin typeface="Verdana" panose="020B0604030504040204" pitchFamily="34" charset="0"/>
                <a:ea typeface="Verdana" panose="020B0604030504040204" pitchFamily="34" charset="0"/>
                <a:cs typeface="Verdana" panose="020B0604030504040204" pitchFamily="34" charset="0"/>
              </a:rPr>
              <a:t>Introduce code received by SMS</a:t>
            </a:r>
          </a:p>
          <a:p>
            <a:pPr marL="228600" lvl="1" indent="-228600" defTabSz="533400">
              <a:lnSpc>
                <a:spcPct val="90000"/>
              </a:lnSpc>
              <a:spcBef>
                <a:spcPct val="0"/>
              </a:spcBef>
              <a:spcAft>
                <a:spcPct val="15000"/>
              </a:spcAft>
              <a:buFont typeface="Wingdings" panose="05000000000000000000" pitchFamily="2" charset="2"/>
              <a:buChar char="§"/>
            </a:pPr>
            <a:r>
              <a:rPr lang="en-GB" sz="1100">
                <a:solidFill>
                  <a:srgbClr val="63666A"/>
                </a:solidFill>
                <a:latin typeface="Verdana" panose="020B0604030504040204" pitchFamily="34" charset="0"/>
                <a:ea typeface="Verdana" panose="020B0604030504040204" pitchFamily="34" charset="0"/>
                <a:cs typeface="Verdana" panose="020B0604030504040204" pitchFamily="34" charset="0"/>
              </a:rPr>
              <a:t>Scan QR code</a:t>
            </a:r>
          </a:p>
        </p:txBody>
      </p:sp>
      <p:sp>
        <p:nvSpPr>
          <p:cNvPr id="34" name="18 CuadroTexto"/>
          <p:cNvSpPr txBox="1"/>
          <p:nvPr/>
        </p:nvSpPr>
        <p:spPr>
          <a:xfrm>
            <a:off x="527255" y="3501420"/>
            <a:ext cx="1639686" cy="476726"/>
          </a:xfrm>
          <a:prstGeom prst="roundRect">
            <a:avLst/>
          </a:prstGeom>
          <a:solidFill>
            <a:srgbClr val="9CB7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wrap="square" rtlCol="0">
            <a:spAutoFit/>
          </a:bodyPr>
          <a:lstStyle>
            <a:defPPr>
              <a:defRPr lang="es-ES"/>
            </a:defPPr>
            <a:lvl1pPr algn="ctr" defTabSz="914400">
              <a:defRPr sz="1100" b="1" kern="0">
                <a:solidFill>
                  <a:prstClr val="white"/>
                </a:solidFill>
                <a:latin typeface="Verdana" pitchFamily="34" charset="0"/>
                <a:ea typeface="Verdana" panose="020B0604030504040204" pitchFamily="34" charset="0"/>
                <a:cs typeface="Verdana" panose="020B0604030504040204" pitchFamily="34" charset="0"/>
              </a:defRPr>
            </a:lvl1pPr>
          </a:lstStyle>
          <a:p>
            <a:r>
              <a:rPr lang="en-GB"/>
              <a:t>Access to the </a:t>
            </a:r>
          </a:p>
          <a:p>
            <a:r>
              <a:rPr lang="en-GB"/>
              <a:t>SL-ATR</a:t>
            </a:r>
          </a:p>
        </p:txBody>
      </p:sp>
      <p:sp>
        <p:nvSpPr>
          <p:cNvPr id="35" name="19 Rectángulo"/>
          <p:cNvSpPr/>
          <p:nvPr/>
        </p:nvSpPr>
        <p:spPr>
          <a:xfrm>
            <a:off x="2233958" y="3462378"/>
            <a:ext cx="4572000" cy="600164"/>
          </a:xfrm>
          <a:prstGeom prst="rect">
            <a:avLst/>
          </a:prstGeom>
          <a:noFill/>
        </p:spPr>
        <p:txBody>
          <a:bodyPr wrap="square" rtlCol="0">
            <a:spAutoFit/>
          </a:bodyPr>
          <a:lstStyle/>
          <a:p>
            <a:pPr marL="228600" lvl="1" indent="-228600" defTabSz="533400">
              <a:lnSpc>
                <a:spcPct val="90000"/>
              </a:lnSpc>
              <a:spcBef>
                <a:spcPct val="0"/>
              </a:spcBef>
              <a:spcAft>
                <a:spcPct val="15000"/>
              </a:spcAft>
              <a:buFont typeface="Wingdings" panose="05000000000000000000" pitchFamily="2" charset="2"/>
              <a:buChar char="§"/>
            </a:pPr>
            <a:r>
              <a:rPr lang="en-GB" sz="1100">
                <a:solidFill>
                  <a:srgbClr val="63666A"/>
                </a:solidFill>
                <a:latin typeface="Verdana" panose="020B0604030504040204" pitchFamily="34" charset="0"/>
                <a:ea typeface="Verdana" panose="020B0604030504040204" pitchFamily="34" charset="0"/>
                <a:cs typeface="Verdana" panose="020B0604030504040204" pitchFamily="34" charset="0"/>
              </a:rPr>
              <a:t>Introduce email and password on website</a:t>
            </a:r>
          </a:p>
          <a:p>
            <a:pPr marL="228600" lvl="1" indent="-228600" defTabSz="533400">
              <a:lnSpc>
                <a:spcPct val="90000"/>
              </a:lnSpc>
              <a:spcBef>
                <a:spcPct val="0"/>
              </a:spcBef>
              <a:spcAft>
                <a:spcPct val="15000"/>
              </a:spcAft>
              <a:buFont typeface="Wingdings" panose="05000000000000000000" pitchFamily="2" charset="2"/>
              <a:buChar char="§"/>
            </a:pPr>
            <a:r>
              <a:rPr lang="en-GB" sz="1100">
                <a:solidFill>
                  <a:srgbClr val="63666A"/>
                </a:solidFill>
                <a:latin typeface="Verdana" panose="020B0604030504040204" pitchFamily="34" charset="0"/>
                <a:ea typeface="Verdana" panose="020B0604030504040204" pitchFamily="34" charset="0"/>
                <a:cs typeface="Verdana" panose="020B0604030504040204" pitchFamily="34" charset="0"/>
              </a:rPr>
              <a:t>Send request to mobile phone</a:t>
            </a:r>
          </a:p>
          <a:p>
            <a:pPr marL="228600" lvl="1" indent="-228600" defTabSz="533400">
              <a:lnSpc>
                <a:spcPct val="90000"/>
              </a:lnSpc>
              <a:spcBef>
                <a:spcPct val="0"/>
              </a:spcBef>
              <a:spcAft>
                <a:spcPct val="15000"/>
              </a:spcAft>
              <a:buFont typeface="Wingdings" panose="05000000000000000000" pitchFamily="2" charset="2"/>
              <a:buChar char="§"/>
            </a:pPr>
            <a:r>
              <a:rPr lang="en-GB" sz="1100">
                <a:solidFill>
                  <a:srgbClr val="63666A"/>
                </a:solidFill>
                <a:latin typeface="Verdana" panose="020B0604030504040204" pitchFamily="34" charset="0"/>
                <a:ea typeface="Verdana" panose="020B0604030504040204" pitchFamily="34" charset="0"/>
                <a:cs typeface="Verdana" panose="020B0604030504040204" pitchFamily="34" charset="0"/>
              </a:rPr>
              <a:t>Validation of request in the app</a:t>
            </a:r>
          </a:p>
        </p:txBody>
      </p:sp>
      <p:pic>
        <p:nvPicPr>
          <p:cNvPr id="17" name="Imagen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806" y="4143770"/>
            <a:ext cx="456129" cy="459789"/>
          </a:xfrm>
          <a:prstGeom prst="rect">
            <a:avLst/>
          </a:prstGeom>
        </p:spPr>
      </p:pic>
      <p:sp>
        <p:nvSpPr>
          <p:cNvPr id="18" name="5 CuadroTexto"/>
          <p:cNvSpPr txBox="1"/>
          <p:nvPr/>
        </p:nvSpPr>
        <p:spPr>
          <a:xfrm>
            <a:off x="850360" y="4257886"/>
            <a:ext cx="5048269" cy="600164"/>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u="sng" dirty="0">
                <a:solidFill>
                  <a:srgbClr val="63666A"/>
                </a:solidFill>
                <a:latin typeface="Verdana" pitchFamily="34" charset="0"/>
                <a:cs typeface="Arial" charset="0"/>
              </a:rPr>
              <a:t>Link of interest:</a:t>
            </a:r>
          </a:p>
          <a:p>
            <a:pPr algn="just" defTabSz="914400" fontAlgn="base">
              <a:spcBef>
                <a:spcPct val="0"/>
              </a:spcBef>
              <a:spcAft>
                <a:spcPct val="0"/>
              </a:spcAft>
            </a:pPr>
            <a:endParaRPr lang="en-GB" sz="1100" u="sng" dirty="0">
              <a:solidFill>
                <a:srgbClr val="63666A"/>
              </a:solidFill>
              <a:latin typeface="Verdana" pitchFamily="34" charset="0"/>
              <a:cs typeface="Arial" charset="0"/>
            </a:endParaRPr>
          </a:p>
          <a:p>
            <a:pPr algn="just" defTabSz="914400" fontAlgn="base">
              <a:spcBef>
                <a:spcPct val="0"/>
              </a:spcBef>
              <a:spcAft>
                <a:spcPct val="0"/>
              </a:spcAft>
            </a:pPr>
            <a:r>
              <a:rPr lang="en-US" sz="1100" u="sng" dirty="0">
                <a:solidFill>
                  <a:srgbClr val="007AAE"/>
                </a:solidFill>
                <a:latin typeface="Verdana" pitchFamily="34" charset="0"/>
                <a:cs typeface="Arial" charset="0"/>
                <a:hlinkClick r:id="rId6"/>
              </a:rPr>
              <a:t>Access to the SLATR.  2FA User Guide</a:t>
            </a:r>
            <a:endParaRPr lang="en-GB" sz="1100" u="sng" dirty="0">
              <a:solidFill>
                <a:srgbClr val="007AAE"/>
              </a:solidFill>
              <a:latin typeface="Verdana" pitchFamily="34" charset="0"/>
              <a:cs typeface="Arial" charset="0"/>
              <a:hlinkClick r:id="rId7"/>
            </a:endParaRPr>
          </a:p>
        </p:txBody>
      </p:sp>
    </p:spTree>
    <p:extLst>
      <p:ext uri="{BB962C8B-B14F-4D97-AF65-F5344CB8AC3E}">
        <p14:creationId xmlns:p14="http://schemas.microsoft.com/office/powerpoint/2010/main" val="280962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a:solidFill>
                  <a:srgbClr val="007AAE"/>
                </a:solidFill>
              </a:rPr>
              <a:t>Table of Contents</a:t>
            </a:r>
          </a:p>
        </p:txBody>
      </p:sp>
      <p:sp>
        <p:nvSpPr>
          <p:cNvPr id="5" name="Marcador de texto 4"/>
          <p:cNvSpPr>
            <a:spLocks noGrp="1"/>
          </p:cNvSpPr>
          <p:nvPr>
            <p:ph type="body" sz="quarter" idx="11"/>
          </p:nvPr>
        </p:nvSpPr>
        <p:spPr/>
        <p:txBody>
          <a:bodyPr/>
          <a:lstStyle/>
          <a:p>
            <a:pPr marL="342900" indent="-342900">
              <a:buAutoNum type="arabicPeriod"/>
            </a:pPr>
            <a:r>
              <a:rPr lang="en-GB" b="1">
                <a:solidFill>
                  <a:srgbClr val="007AAE"/>
                </a:solidFill>
              </a:rPr>
              <a:t>Regulatory framework</a:t>
            </a:r>
          </a:p>
          <a:p>
            <a:pPr marL="342900" indent="-342900">
              <a:buAutoNum type="arabicPeriod"/>
            </a:pPr>
            <a:endParaRPr lang="es-ES" b="1" dirty="0">
              <a:solidFill>
                <a:srgbClr val="63666A"/>
              </a:solidFill>
            </a:endParaRPr>
          </a:p>
          <a:p>
            <a:pPr marL="342900" indent="-342900">
              <a:buAutoNum type="arabicPeriod"/>
            </a:pPr>
            <a:r>
              <a:rPr lang="en-GB" b="1">
                <a:solidFill>
                  <a:srgbClr val="63666A"/>
                </a:solidFill>
              </a:rPr>
              <a:t>Preliminary requirements for commencement of activity</a:t>
            </a:r>
          </a:p>
          <a:p>
            <a:pPr marL="342900" indent="-342900">
              <a:buAutoNum type="arabicPeriod"/>
            </a:pPr>
            <a:endParaRPr lang="es-ES" b="1" dirty="0">
              <a:solidFill>
                <a:srgbClr val="63666A"/>
              </a:solidFill>
            </a:endParaRPr>
          </a:p>
          <a:p>
            <a:pPr marL="630238" indent="-269875">
              <a:buAutoNum type="arabicPeriod"/>
            </a:pPr>
            <a:r>
              <a:rPr lang="en-GB" b="1">
                <a:solidFill>
                  <a:srgbClr val="63666A"/>
                </a:solidFill>
              </a:rPr>
              <a:t>Authorisation process</a:t>
            </a:r>
          </a:p>
          <a:p>
            <a:pPr marL="630238" indent="-269875">
              <a:buAutoNum type="arabicPeriod"/>
            </a:pPr>
            <a:endParaRPr lang="es-ES" b="1" dirty="0">
              <a:solidFill>
                <a:srgbClr val="63666A"/>
              </a:solidFill>
            </a:endParaRPr>
          </a:p>
          <a:p>
            <a:pPr marL="630238" indent="-269875">
              <a:buAutoNum type="arabicPeriod"/>
            </a:pPr>
            <a:r>
              <a:rPr lang="en-GB" b="1">
                <a:solidFill>
                  <a:srgbClr val="63666A"/>
                </a:solidFill>
              </a:rPr>
              <a:t>Access to the SL-ATR</a:t>
            </a:r>
          </a:p>
          <a:p>
            <a:pPr marL="630238" indent="-269875">
              <a:buAutoNum type="arabicPeriod"/>
            </a:pPr>
            <a:endParaRPr lang="es-ES" b="1" dirty="0">
              <a:solidFill>
                <a:srgbClr val="63666A"/>
              </a:solidFill>
            </a:endParaRPr>
          </a:p>
          <a:p>
            <a:pPr marL="630238" indent="-269875">
              <a:buAutoNum type="arabicPeriod"/>
            </a:pPr>
            <a:r>
              <a:rPr lang="en-GB" b="1">
                <a:solidFill>
                  <a:srgbClr val="63666A"/>
                </a:solidFill>
              </a:rPr>
              <a:t>Technical Accreditation</a:t>
            </a:r>
          </a:p>
        </p:txBody>
      </p:sp>
    </p:spTree>
    <p:extLst>
      <p:ext uri="{BB962C8B-B14F-4D97-AF65-F5344CB8AC3E}">
        <p14:creationId xmlns:p14="http://schemas.microsoft.com/office/powerpoint/2010/main" val="369766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a:solidFill>
                  <a:srgbClr val="007AAE"/>
                </a:solidFill>
              </a:rPr>
              <a:t>Table of Contents</a:t>
            </a:r>
          </a:p>
        </p:txBody>
      </p:sp>
      <p:sp>
        <p:nvSpPr>
          <p:cNvPr id="5" name="Marcador de texto 4"/>
          <p:cNvSpPr>
            <a:spLocks noGrp="1"/>
          </p:cNvSpPr>
          <p:nvPr>
            <p:ph type="body" sz="quarter" idx="11"/>
          </p:nvPr>
        </p:nvSpPr>
        <p:spPr/>
        <p:txBody>
          <a:bodyPr/>
          <a:lstStyle/>
          <a:p>
            <a:pPr marL="342900" indent="-342900">
              <a:buAutoNum type="arabicPeriod"/>
            </a:pPr>
            <a:r>
              <a:rPr lang="en-GB" b="1" dirty="0">
                <a:solidFill>
                  <a:schemeClr val="tx1">
                    <a:lumMod val="65000"/>
                    <a:lumOff val="35000"/>
                  </a:schemeClr>
                </a:solidFill>
              </a:rPr>
              <a:t>Regulatory framework</a:t>
            </a:r>
          </a:p>
          <a:p>
            <a:pPr marL="342900" indent="-342900">
              <a:buAutoNum type="arabicPeriod"/>
            </a:pPr>
            <a:endParaRPr lang="es-ES" b="1" dirty="0">
              <a:solidFill>
                <a:srgbClr val="63666A"/>
              </a:solidFill>
            </a:endParaRPr>
          </a:p>
          <a:p>
            <a:pPr marL="342900" indent="-342900">
              <a:buAutoNum type="arabicPeriod"/>
            </a:pPr>
            <a:r>
              <a:rPr lang="en-GB" b="1" dirty="0">
                <a:solidFill>
                  <a:schemeClr val="tx1">
                    <a:lumMod val="65000"/>
                    <a:lumOff val="35000"/>
                  </a:schemeClr>
                </a:solidFill>
              </a:rPr>
              <a:t>Preliminary requirements for commencement of activity</a:t>
            </a:r>
          </a:p>
          <a:p>
            <a:pPr marL="342900" indent="-342900">
              <a:buAutoNum type="arabicPeriod"/>
            </a:pPr>
            <a:endParaRPr lang="es-ES" b="1" dirty="0">
              <a:solidFill>
                <a:srgbClr val="63666A"/>
              </a:solidFill>
            </a:endParaRPr>
          </a:p>
          <a:p>
            <a:pPr marL="630238" indent="-269875">
              <a:buAutoNum type="arabicPeriod"/>
            </a:pPr>
            <a:r>
              <a:rPr lang="en-GB" b="1" dirty="0">
                <a:solidFill>
                  <a:srgbClr val="63666A"/>
                </a:solidFill>
              </a:rPr>
              <a:t>Authorisation process</a:t>
            </a:r>
          </a:p>
          <a:p>
            <a:pPr marL="630238" indent="-269875">
              <a:buAutoNum type="arabicPeriod"/>
            </a:pPr>
            <a:endParaRPr lang="es-ES" b="1" dirty="0">
              <a:solidFill>
                <a:srgbClr val="63666A"/>
              </a:solidFill>
            </a:endParaRPr>
          </a:p>
          <a:p>
            <a:pPr marL="630238" indent="-269875">
              <a:buAutoNum type="arabicPeriod"/>
            </a:pPr>
            <a:r>
              <a:rPr lang="en-GB" b="1" dirty="0">
                <a:solidFill>
                  <a:srgbClr val="63666A"/>
                </a:solidFill>
              </a:rPr>
              <a:t>Access to the SL-ATR</a:t>
            </a:r>
          </a:p>
          <a:p>
            <a:pPr marL="630238" indent="-269875">
              <a:buAutoNum type="arabicPeriod"/>
            </a:pPr>
            <a:endParaRPr lang="es-ES" b="1" dirty="0">
              <a:solidFill>
                <a:srgbClr val="007AAE"/>
              </a:solidFill>
            </a:endParaRPr>
          </a:p>
          <a:p>
            <a:pPr marL="630238" indent="-269875">
              <a:buAutoNum type="arabicPeriod"/>
            </a:pPr>
            <a:r>
              <a:rPr lang="en-GB" b="1" dirty="0">
                <a:solidFill>
                  <a:srgbClr val="007AAE"/>
                </a:solidFill>
              </a:rPr>
              <a:t>Technical Accreditation</a:t>
            </a:r>
          </a:p>
        </p:txBody>
      </p:sp>
      <p:pic>
        <p:nvPicPr>
          <p:cNvPr id="6" name="Imagen 5">
            <a:extLst>
              <a:ext uri="{FF2B5EF4-FFF2-40B4-BE49-F238E27FC236}">
                <a16:creationId xmlns:a16="http://schemas.microsoft.com/office/drawing/2014/main" id="{E9A088EE-F3A6-4CBD-BBBE-0DA4311E9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811" y="161430"/>
            <a:ext cx="734321" cy="734321"/>
          </a:xfrm>
          <a:prstGeom prst="rect">
            <a:avLst/>
          </a:prstGeom>
        </p:spPr>
      </p:pic>
    </p:spTree>
    <p:extLst>
      <p:ext uri="{BB962C8B-B14F-4D97-AF65-F5344CB8AC3E}">
        <p14:creationId xmlns:p14="http://schemas.microsoft.com/office/powerpoint/2010/main" val="121231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n-GB" dirty="0"/>
              <a:t>5. Technical Accreditation</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62" y="-43200"/>
            <a:ext cx="670400" cy="670400"/>
          </a:xfrm>
          <a:prstGeom prst="rect">
            <a:avLst/>
          </a:prstGeom>
        </p:spPr>
      </p:pic>
      <p:sp>
        <p:nvSpPr>
          <p:cNvPr id="17" name="Text Box 2"/>
          <p:cNvSpPr txBox="1">
            <a:spLocks noChangeArrowheads="1"/>
          </p:cNvSpPr>
          <p:nvPr/>
        </p:nvSpPr>
        <p:spPr bwMode="auto">
          <a:xfrm>
            <a:off x="0" y="897013"/>
            <a:ext cx="7891940" cy="1131079"/>
          </a:xfrm>
          <a:prstGeom prst="rect">
            <a:avLst/>
          </a:prstGeom>
          <a:noFill/>
          <a:ln>
            <a:noFill/>
          </a:ln>
        </p:spPr>
        <p:txBody>
          <a:bodyPr wrap="square">
            <a:spAutoFit/>
          </a:bodyPr>
          <a:lstStyle>
            <a:lvl1pPr marL="261938" indent="-261938" eaLnBrk="0" hangingPunct="0">
              <a:defRPr sz="2000" b="1">
                <a:solidFill>
                  <a:srgbClr val="007AAE"/>
                </a:solidFill>
                <a:latin typeface="Verdana" pitchFamily="34" charset="0"/>
                <a:cs typeface="Arial" pitchFamily="34" charset="0"/>
              </a:defRPr>
            </a:lvl1pPr>
            <a:lvl2pPr marL="822325" indent="-279400" eaLnBrk="0" hangingPunct="0">
              <a:defRPr sz="2000" b="1">
                <a:solidFill>
                  <a:srgbClr val="007AAE"/>
                </a:solidFill>
                <a:latin typeface="Verdana" pitchFamily="34" charset="0"/>
                <a:cs typeface="Arial" pitchFamily="34" charset="0"/>
              </a:defRPr>
            </a:lvl2pPr>
            <a:lvl3pPr marL="1143000" indent="-228600" eaLnBrk="0" hangingPunct="0">
              <a:defRPr sz="2000" b="1">
                <a:solidFill>
                  <a:srgbClr val="007AAE"/>
                </a:solidFill>
                <a:latin typeface="Verdana" pitchFamily="34" charset="0"/>
                <a:cs typeface="Arial" pitchFamily="34" charset="0"/>
              </a:defRPr>
            </a:lvl3pPr>
            <a:lvl4pPr marL="1600200" indent="-228600" eaLnBrk="0" hangingPunct="0">
              <a:defRPr sz="2000" b="1">
                <a:solidFill>
                  <a:srgbClr val="007AAE"/>
                </a:solidFill>
                <a:latin typeface="Verdana" pitchFamily="34" charset="0"/>
                <a:cs typeface="Arial" pitchFamily="34" charset="0"/>
              </a:defRPr>
            </a:lvl4pPr>
            <a:lvl5pPr marL="2057400" indent="-228600" eaLnBrk="0" hangingPunct="0">
              <a:defRPr sz="2000" b="1">
                <a:solidFill>
                  <a:srgbClr val="007AAE"/>
                </a:solidFill>
                <a:latin typeface="Verdana" pitchFamily="34" charset="0"/>
                <a:cs typeface="Arial" pitchFamily="34" charset="0"/>
              </a:defRPr>
            </a:lvl5pPr>
            <a:lvl6pPr marL="2514600" indent="-228600" eaLnBrk="0" fontAlgn="base" hangingPunct="0">
              <a:spcBef>
                <a:spcPct val="0"/>
              </a:spcBef>
              <a:spcAft>
                <a:spcPct val="0"/>
              </a:spcAft>
              <a:defRPr sz="2000" b="1">
                <a:solidFill>
                  <a:srgbClr val="007AAE"/>
                </a:solidFill>
                <a:latin typeface="Verdana" pitchFamily="34" charset="0"/>
                <a:cs typeface="Arial" pitchFamily="34" charset="0"/>
              </a:defRPr>
            </a:lvl6pPr>
            <a:lvl7pPr marL="2971800" indent="-228600" eaLnBrk="0" fontAlgn="base" hangingPunct="0">
              <a:spcBef>
                <a:spcPct val="0"/>
              </a:spcBef>
              <a:spcAft>
                <a:spcPct val="0"/>
              </a:spcAft>
              <a:defRPr sz="2000" b="1">
                <a:solidFill>
                  <a:srgbClr val="007AAE"/>
                </a:solidFill>
                <a:latin typeface="Verdana" pitchFamily="34" charset="0"/>
                <a:cs typeface="Arial" pitchFamily="34" charset="0"/>
              </a:defRPr>
            </a:lvl7pPr>
            <a:lvl8pPr marL="3429000" indent="-228600" eaLnBrk="0" fontAlgn="base" hangingPunct="0">
              <a:spcBef>
                <a:spcPct val="0"/>
              </a:spcBef>
              <a:spcAft>
                <a:spcPct val="0"/>
              </a:spcAft>
              <a:defRPr sz="2000" b="1">
                <a:solidFill>
                  <a:srgbClr val="007AAE"/>
                </a:solidFill>
                <a:latin typeface="Verdana" pitchFamily="34" charset="0"/>
                <a:cs typeface="Arial" pitchFamily="34" charset="0"/>
              </a:defRPr>
            </a:lvl8pPr>
            <a:lvl9pPr marL="3886200" indent="-228600" eaLnBrk="0" fontAlgn="base" hangingPunct="0">
              <a:spcBef>
                <a:spcPct val="0"/>
              </a:spcBef>
              <a:spcAft>
                <a:spcPct val="0"/>
              </a:spcAft>
              <a:defRPr sz="2000" b="1">
                <a:solidFill>
                  <a:srgbClr val="007AAE"/>
                </a:solidFill>
                <a:latin typeface="Verdana" pitchFamily="34" charset="0"/>
                <a:cs typeface="Arial" pitchFamily="34" charset="0"/>
              </a:defRPr>
            </a:lvl9pPr>
          </a:lstStyle>
          <a:p>
            <a:pPr marL="846137" lvl="1" indent="-285750" algn="just" defTabSz="914400" eaLnBrk="1" hangingPunct="1">
              <a:spcBef>
                <a:spcPts val="900"/>
              </a:spcBef>
              <a:buClr>
                <a:srgbClr val="9CB700"/>
              </a:buClr>
              <a:buSzPct val="100000"/>
              <a:buFont typeface="Wingdings" panose="05000000000000000000" pitchFamily="2" charset="2"/>
              <a:buChar char="ü"/>
              <a:defRPr/>
            </a:pPr>
            <a:r>
              <a:rPr lang="en-GB" sz="1050" b="0">
                <a:solidFill>
                  <a:srgbClr val="63666A"/>
                </a:solidFill>
              </a:rPr>
              <a:t>This certifies the technical ability to perform exchanges of XML files through the website services or via an app.</a:t>
            </a:r>
          </a:p>
          <a:p>
            <a:pPr marL="846137" lvl="1" indent="-285750" algn="just" defTabSz="914400" eaLnBrk="1" hangingPunct="1">
              <a:spcBef>
                <a:spcPts val="900"/>
              </a:spcBef>
              <a:buClr>
                <a:srgbClr val="9CB700"/>
              </a:buClr>
              <a:buSzPct val="100000"/>
              <a:buFont typeface="Wingdings" panose="05000000000000000000" pitchFamily="2" charset="2"/>
              <a:buChar char="ü"/>
              <a:defRPr/>
            </a:pPr>
            <a:r>
              <a:rPr lang="en-GB" sz="1050" b="0">
                <a:solidFill>
                  <a:srgbClr val="63666A"/>
                </a:solidFill>
              </a:rPr>
              <a:t>It is </a:t>
            </a:r>
            <a:r>
              <a:rPr lang="en-GB" sz="1050" b="1">
                <a:solidFill>
                  <a:srgbClr val="63666A"/>
                </a:solidFill>
              </a:rPr>
              <a:t>an essential condition for sending files through the SL-ATR</a:t>
            </a:r>
          </a:p>
          <a:p>
            <a:pPr marL="846137" lvl="1" indent="-285750" algn="just" defTabSz="914400" eaLnBrk="1" hangingPunct="1">
              <a:spcBef>
                <a:spcPts val="900"/>
              </a:spcBef>
              <a:buClr>
                <a:srgbClr val="9CB700"/>
              </a:buClr>
              <a:buSzPct val="100000"/>
              <a:buFont typeface="Wingdings" panose="05000000000000000000" pitchFamily="2" charset="2"/>
              <a:buChar char="ü"/>
              <a:defRPr/>
            </a:pPr>
            <a:r>
              <a:rPr lang="en-GB" sz="1050" b="0">
                <a:solidFill>
                  <a:srgbClr val="63666A"/>
                </a:solidFill>
              </a:rPr>
              <a:t>The party sending a request for an accreditation certificate through the SL-ATR, must request it in the </a:t>
            </a:r>
            <a:r>
              <a:rPr lang="en-GB" sz="1050" b="0" i="1"/>
              <a:t>Status and Request Accreditation</a:t>
            </a:r>
            <a:r>
              <a:rPr lang="en-GB" sz="1050" b="0">
                <a:solidFill>
                  <a:srgbClr val="63666A"/>
                </a:solidFill>
              </a:rPr>
              <a:t> option.</a:t>
            </a:r>
          </a:p>
        </p:txBody>
      </p:sp>
      <p:pic>
        <p:nvPicPr>
          <p:cNvPr id="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60" y="2531155"/>
            <a:ext cx="1841428" cy="835593"/>
          </a:xfrm>
          <a:prstGeom prst="rect">
            <a:avLst/>
          </a:prstGeom>
          <a:ln w="9525">
            <a:solidFill>
              <a:sysClr val="windowText" lastClr="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9"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t="41120" r="51812"/>
          <a:stretch/>
        </p:blipFill>
        <p:spPr bwMode="auto">
          <a:xfrm>
            <a:off x="933353" y="3275298"/>
            <a:ext cx="872524" cy="47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6 Grupo"/>
          <p:cNvGrpSpPr/>
          <p:nvPr/>
        </p:nvGrpSpPr>
        <p:grpSpPr>
          <a:xfrm rot="499761">
            <a:off x="6356628" y="2141855"/>
            <a:ext cx="1828884" cy="2650105"/>
            <a:chOff x="4880281" y="1083923"/>
            <a:chExt cx="3839450" cy="3855201"/>
          </a:xfrm>
        </p:grpSpPr>
        <p:sp>
          <p:nvSpPr>
            <p:cNvPr id="21" name="16 Rectángulo redondeado"/>
            <p:cNvSpPr/>
            <p:nvPr/>
          </p:nvSpPr>
          <p:spPr>
            <a:xfrm>
              <a:off x="5026583" y="4671385"/>
              <a:ext cx="684000" cy="180000"/>
            </a:xfrm>
            <a:prstGeom prst="roundRect">
              <a:avLst/>
            </a:prstGeom>
            <a:noFill/>
            <a:ln w="12700" cap="flat" cmpd="sng" algn="ctr">
              <a:solidFill>
                <a:srgbClr val="9CB700"/>
              </a:solidFill>
              <a:prstDash val="solid"/>
            </a:ln>
            <a:effectLst>
              <a:outerShdw blurRad="40000" dist="23000" dir="5400000" rotWithShape="0">
                <a:srgbClr val="000000">
                  <a:alpha val="35000"/>
                </a:srgbClr>
              </a:outerShdw>
            </a:effectLst>
          </p:spPr>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22" name="30 Imagen"/>
            <p:cNvPicPr/>
            <p:nvPr/>
          </p:nvPicPr>
          <p:blipFill>
            <a:blip r:embed="rId5"/>
            <a:stretch>
              <a:fillRect/>
            </a:stretch>
          </p:blipFill>
          <p:spPr>
            <a:xfrm>
              <a:off x="4948783" y="1083923"/>
              <a:ext cx="3770948" cy="3530160"/>
            </a:xfrm>
            <a:prstGeom prst="rect">
              <a:avLst/>
            </a:prstGeom>
          </p:spPr>
        </p:pic>
        <p:sp>
          <p:nvSpPr>
            <p:cNvPr id="23" name="5 CuadroTexto"/>
            <p:cNvSpPr txBox="1"/>
            <p:nvPr/>
          </p:nvSpPr>
          <p:spPr>
            <a:xfrm>
              <a:off x="4880281" y="4638256"/>
              <a:ext cx="976598" cy="246253"/>
            </a:xfrm>
            <a:prstGeom prst="rect">
              <a:avLst/>
            </a:prstGeom>
            <a:noFill/>
          </p:spPr>
          <p:txBody>
            <a:bodyPr wrap="none" rtlCol="0">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1" i="0" u="none" strike="noStrike" cap="none" normalizeH="0" baseline="0" noProof="0">
                  <a:ln>
                    <a:noFill/>
                  </a:ln>
                  <a:solidFill>
                    <a:sysClr val="windowText" lastClr="000000">
                      <a:lumMod val="50000"/>
                      <a:lumOff val="50000"/>
                    </a:sysClr>
                  </a:solidFill>
                  <a:effectLst/>
                  <a:uLnTx/>
                  <a:uFillTx/>
                  <a:latin typeface="Verdana" panose="020B0604030504040204" pitchFamily="34" charset="0"/>
                  <a:ea typeface="Verdana" panose="020B0604030504040204" pitchFamily="34" charset="0"/>
                  <a:cs typeface="Verdana" panose="020B0604030504040204" pitchFamily="34" charset="0"/>
                </a:rPr>
                <a:t>Accept</a:t>
              </a:r>
            </a:p>
          </p:txBody>
        </p:sp>
        <p:pic>
          <p:nvPicPr>
            <p:cNvPr id="2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3725" y="1933338"/>
              <a:ext cx="104785" cy="99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8586" y="4287918"/>
              <a:ext cx="104785" cy="99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a:blip r:embed="rId7">
              <a:duotone>
                <a:srgbClr val="007AAE">
                  <a:shade val="45000"/>
                  <a:satMod val="135000"/>
                </a:srgbClr>
                <a:prstClr val="white"/>
              </a:duotone>
              <a:extLst>
                <a:ext uri="{BEBA8EAE-BF5A-486C-A8C5-ECC9F3942E4B}">
                  <a14:imgProps xmlns:a14="http://schemas.microsoft.com/office/drawing/2010/main">
                    <a14:imgLayer r:embed="rId8">
                      <a14:imgEffect>
                        <a14:backgroundRemoval t="0" b="100000" l="9934" r="89956"/>
                      </a14:imgEffect>
                    </a14:imgLayer>
                  </a14:imgProps>
                </a:ext>
                <a:ext uri="{28A0092B-C50C-407E-A947-70E740481C1C}">
                  <a14:useLocalDpi xmlns:a14="http://schemas.microsoft.com/office/drawing/2010/main" val="0"/>
                </a:ext>
              </a:extLst>
            </a:blip>
            <a:srcRect/>
            <a:stretch>
              <a:fillRect/>
            </a:stretch>
          </p:blipFill>
          <p:spPr bwMode="auto">
            <a:xfrm rot="17742863">
              <a:off x="5764853" y="4663672"/>
              <a:ext cx="239193" cy="3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 Box 2"/>
          <p:cNvSpPr txBox="1">
            <a:spLocks noChangeArrowheads="1"/>
          </p:cNvSpPr>
          <p:nvPr/>
        </p:nvSpPr>
        <p:spPr bwMode="auto">
          <a:xfrm>
            <a:off x="2771942" y="2529245"/>
            <a:ext cx="3364550" cy="1818447"/>
          </a:xfrm>
          <a:prstGeom prst="rect">
            <a:avLst/>
          </a:prstGeom>
          <a:noFill/>
          <a:ln>
            <a:noFill/>
          </a:ln>
        </p:spPr>
        <p:txBody>
          <a:bodyPr wrap="square">
            <a:spAutoFit/>
          </a:bodyPr>
          <a:lstStyle>
            <a:lvl1pPr marL="261938" indent="-261938" eaLnBrk="0" hangingPunct="0">
              <a:defRPr sz="2000" b="1">
                <a:solidFill>
                  <a:srgbClr val="007AAE"/>
                </a:solidFill>
                <a:latin typeface="Verdana" pitchFamily="34" charset="0"/>
                <a:cs typeface="Arial" pitchFamily="34" charset="0"/>
              </a:defRPr>
            </a:lvl1pPr>
            <a:lvl2pPr marL="822325" indent="-279400" eaLnBrk="0" hangingPunct="0">
              <a:defRPr sz="2000" b="1">
                <a:solidFill>
                  <a:srgbClr val="007AAE"/>
                </a:solidFill>
                <a:latin typeface="Verdana" pitchFamily="34" charset="0"/>
                <a:cs typeface="Arial" pitchFamily="34" charset="0"/>
              </a:defRPr>
            </a:lvl2pPr>
            <a:lvl3pPr marL="1143000" indent="-228600" eaLnBrk="0" hangingPunct="0">
              <a:defRPr sz="2000" b="1">
                <a:solidFill>
                  <a:srgbClr val="007AAE"/>
                </a:solidFill>
                <a:latin typeface="Verdana" pitchFamily="34" charset="0"/>
                <a:cs typeface="Arial" pitchFamily="34" charset="0"/>
              </a:defRPr>
            </a:lvl3pPr>
            <a:lvl4pPr marL="1600200" indent="-228600" eaLnBrk="0" hangingPunct="0">
              <a:defRPr sz="2000" b="1">
                <a:solidFill>
                  <a:srgbClr val="007AAE"/>
                </a:solidFill>
                <a:latin typeface="Verdana" pitchFamily="34" charset="0"/>
                <a:cs typeface="Arial" pitchFamily="34" charset="0"/>
              </a:defRPr>
            </a:lvl4pPr>
            <a:lvl5pPr marL="2057400" indent="-228600" eaLnBrk="0" hangingPunct="0">
              <a:defRPr sz="2000" b="1">
                <a:solidFill>
                  <a:srgbClr val="007AAE"/>
                </a:solidFill>
                <a:latin typeface="Verdana" pitchFamily="34" charset="0"/>
                <a:cs typeface="Arial" pitchFamily="34" charset="0"/>
              </a:defRPr>
            </a:lvl5pPr>
            <a:lvl6pPr marL="2514600" indent="-228600" eaLnBrk="0" fontAlgn="base" hangingPunct="0">
              <a:spcBef>
                <a:spcPct val="0"/>
              </a:spcBef>
              <a:spcAft>
                <a:spcPct val="0"/>
              </a:spcAft>
              <a:defRPr sz="2000" b="1">
                <a:solidFill>
                  <a:srgbClr val="007AAE"/>
                </a:solidFill>
                <a:latin typeface="Verdana" pitchFamily="34" charset="0"/>
                <a:cs typeface="Arial" pitchFamily="34" charset="0"/>
              </a:defRPr>
            </a:lvl6pPr>
            <a:lvl7pPr marL="2971800" indent="-228600" eaLnBrk="0" fontAlgn="base" hangingPunct="0">
              <a:spcBef>
                <a:spcPct val="0"/>
              </a:spcBef>
              <a:spcAft>
                <a:spcPct val="0"/>
              </a:spcAft>
              <a:defRPr sz="2000" b="1">
                <a:solidFill>
                  <a:srgbClr val="007AAE"/>
                </a:solidFill>
                <a:latin typeface="Verdana" pitchFamily="34" charset="0"/>
                <a:cs typeface="Arial" pitchFamily="34" charset="0"/>
              </a:defRPr>
            </a:lvl7pPr>
            <a:lvl8pPr marL="3429000" indent="-228600" eaLnBrk="0" fontAlgn="base" hangingPunct="0">
              <a:spcBef>
                <a:spcPct val="0"/>
              </a:spcBef>
              <a:spcAft>
                <a:spcPct val="0"/>
              </a:spcAft>
              <a:defRPr sz="2000" b="1">
                <a:solidFill>
                  <a:srgbClr val="007AAE"/>
                </a:solidFill>
                <a:latin typeface="Verdana" pitchFamily="34" charset="0"/>
                <a:cs typeface="Arial" pitchFamily="34" charset="0"/>
              </a:defRPr>
            </a:lvl8pPr>
            <a:lvl9pPr marL="3886200" indent="-228600" eaLnBrk="0" fontAlgn="base" hangingPunct="0">
              <a:spcBef>
                <a:spcPct val="0"/>
              </a:spcBef>
              <a:spcAft>
                <a:spcPct val="0"/>
              </a:spcAft>
              <a:defRPr sz="2000" b="1">
                <a:solidFill>
                  <a:srgbClr val="007AAE"/>
                </a:solidFill>
                <a:latin typeface="Verdana" pitchFamily="34" charset="0"/>
                <a:cs typeface="Arial" pitchFamily="34" charset="0"/>
              </a:defRPr>
            </a:lvl9pPr>
          </a:lstStyle>
          <a:p>
            <a:pPr marL="406400" lvl="1" indent="-228600" algn="just">
              <a:lnSpc>
                <a:spcPts val="1300"/>
              </a:lnSpc>
              <a:spcAft>
                <a:spcPts val="900"/>
              </a:spcAft>
              <a:buClr>
                <a:schemeClr val="bg1">
                  <a:lumMod val="65000"/>
                </a:schemeClr>
              </a:buClr>
              <a:buSzPct val="125000"/>
              <a:buFont typeface="Wingdings" panose="05000000000000000000" pitchFamily="2" charset="2"/>
              <a:buChar char="ü"/>
              <a:defRPr/>
            </a:pPr>
            <a:r>
              <a:rPr lang="en-GB" sz="1050" b="0">
                <a:solidFill>
                  <a:srgbClr val="63666A"/>
                </a:solidFill>
              </a:rPr>
              <a:t>Select one of the available test windows for accreditation.</a:t>
            </a:r>
          </a:p>
          <a:p>
            <a:pPr marL="406400" lvl="1" indent="-228600" algn="just">
              <a:lnSpc>
                <a:spcPts val="1300"/>
              </a:lnSpc>
              <a:spcAft>
                <a:spcPts val="900"/>
              </a:spcAft>
              <a:buClr>
                <a:schemeClr val="bg1">
                  <a:lumMod val="65000"/>
                </a:schemeClr>
              </a:buClr>
              <a:buSzPct val="125000"/>
              <a:buFont typeface="Wingdings" panose="05000000000000000000" pitchFamily="2" charset="2"/>
              <a:buChar char="ü"/>
              <a:defRPr/>
            </a:pPr>
            <a:r>
              <a:rPr lang="en-GB" sz="1050" b="0">
                <a:solidFill>
                  <a:srgbClr val="63666A"/>
                </a:solidFill>
              </a:rPr>
              <a:t>The test window can be modified through the app with its automatic update function. Send and email to </a:t>
            </a:r>
            <a:r>
              <a:rPr lang="en-GB" sz="1050" b="0">
                <a:solidFill>
                  <a:srgbClr val="63666A"/>
                </a:solidFill>
                <a:hlinkClick r:id="rId9"/>
              </a:rPr>
              <a:t>acreditaciontecnica@enagas.es</a:t>
            </a:r>
            <a:r>
              <a:rPr lang="en-GB" sz="1050" b="0">
                <a:solidFill>
                  <a:srgbClr val="63666A"/>
                </a:solidFill>
              </a:rPr>
              <a:t> to request a window different to those available.</a:t>
            </a:r>
          </a:p>
          <a:p>
            <a:r>
              <a:rPr lang="en-GB" sz="1050" b="0">
                <a:solidFill>
                  <a:srgbClr val="63666A"/>
                </a:solidFill>
              </a:rPr>
              <a:t> </a:t>
            </a:r>
          </a:p>
        </p:txBody>
      </p:sp>
    </p:spTree>
    <p:extLst>
      <p:ext uri="{BB962C8B-B14F-4D97-AF65-F5344CB8AC3E}">
        <p14:creationId xmlns:p14="http://schemas.microsoft.com/office/powerpoint/2010/main" val="32557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B0EDDE7-D280-C30E-9F99-BA3C40A1EEA7}"/>
              </a:ext>
            </a:extLst>
          </p:cNvPr>
          <p:cNvSpPr/>
          <p:nvPr/>
        </p:nvSpPr>
        <p:spPr>
          <a:xfrm>
            <a:off x="861060" y="1268730"/>
            <a:ext cx="1699260" cy="13411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8A926204-FA70-E5E7-6352-3A8D9F2F1DCF}"/>
              </a:ext>
            </a:extLst>
          </p:cNvPr>
          <p:cNvSpPr txBox="1"/>
          <p:nvPr/>
        </p:nvSpPr>
        <p:spPr>
          <a:xfrm>
            <a:off x="1097280" y="1424940"/>
            <a:ext cx="2278380" cy="830997"/>
          </a:xfrm>
          <a:prstGeom prst="rect">
            <a:avLst/>
          </a:prstGeom>
          <a:noFill/>
        </p:spPr>
        <p:txBody>
          <a:bodyPr wrap="square" rtlCol="0">
            <a:spAutoFit/>
          </a:bodyPr>
          <a:lstStyle/>
          <a:p>
            <a:r>
              <a:rPr lang="es-ES" sz="2400" b="1" dirty="0" err="1">
                <a:solidFill>
                  <a:schemeClr val="tx1">
                    <a:lumMod val="65000"/>
                    <a:lumOff val="35000"/>
                  </a:schemeClr>
                </a:solidFill>
                <a:latin typeface="Enagás PT Serif" panose="020B0604020202020204" charset="0"/>
                <a:ea typeface="Enagás PT Serif" panose="020B0604020202020204" charset="0"/>
              </a:rPr>
              <a:t>Thank</a:t>
            </a:r>
            <a:r>
              <a:rPr lang="es-ES" sz="2400" b="1" dirty="0">
                <a:solidFill>
                  <a:schemeClr val="tx1">
                    <a:lumMod val="65000"/>
                    <a:lumOff val="35000"/>
                  </a:schemeClr>
                </a:solidFill>
                <a:latin typeface="Enagás PT Serif" panose="020B0604020202020204" charset="0"/>
                <a:ea typeface="Enagás PT Serif" panose="020B0604020202020204" charset="0"/>
              </a:rPr>
              <a:t> </a:t>
            </a:r>
            <a:r>
              <a:rPr lang="es-ES" sz="2400" b="1" dirty="0" err="1">
                <a:solidFill>
                  <a:schemeClr val="tx1">
                    <a:lumMod val="65000"/>
                    <a:lumOff val="35000"/>
                  </a:schemeClr>
                </a:solidFill>
                <a:latin typeface="Enagás PT Serif" panose="020B0604020202020204" charset="0"/>
                <a:ea typeface="Enagás PT Serif" panose="020B0604020202020204" charset="0"/>
              </a:rPr>
              <a:t>you</a:t>
            </a:r>
            <a:r>
              <a:rPr lang="es-ES" sz="2400" b="1" dirty="0">
                <a:solidFill>
                  <a:schemeClr val="tx1">
                    <a:lumMod val="65000"/>
                    <a:lumOff val="35000"/>
                  </a:schemeClr>
                </a:solidFill>
                <a:latin typeface="Enagás PT Serif" panose="020B0604020202020204" charset="0"/>
                <a:ea typeface="Enagás PT Serif" panose="020B0604020202020204" charset="0"/>
              </a:rPr>
              <a:t> </a:t>
            </a:r>
          </a:p>
          <a:p>
            <a:r>
              <a:rPr lang="es-ES" sz="2400" b="1" dirty="0" err="1">
                <a:solidFill>
                  <a:schemeClr val="tx1">
                    <a:lumMod val="65000"/>
                    <a:lumOff val="35000"/>
                  </a:schemeClr>
                </a:solidFill>
                <a:latin typeface="Enagás PT Serif" panose="020B0604020202020204" charset="0"/>
                <a:ea typeface="Enagás PT Serif" panose="020B0604020202020204" charset="0"/>
              </a:rPr>
              <a:t>very</a:t>
            </a:r>
            <a:r>
              <a:rPr lang="es-ES" sz="2400" b="1" dirty="0">
                <a:solidFill>
                  <a:schemeClr val="tx1">
                    <a:lumMod val="65000"/>
                    <a:lumOff val="35000"/>
                  </a:schemeClr>
                </a:solidFill>
                <a:latin typeface="Enagás PT Serif" panose="020B0604020202020204" charset="0"/>
                <a:ea typeface="Enagás PT Serif" panose="020B0604020202020204" charset="0"/>
              </a:rPr>
              <a:t> </a:t>
            </a:r>
            <a:r>
              <a:rPr lang="es-ES" sz="2400" b="1" dirty="0" err="1">
                <a:solidFill>
                  <a:schemeClr val="tx1">
                    <a:lumMod val="65000"/>
                    <a:lumOff val="35000"/>
                  </a:schemeClr>
                </a:solidFill>
                <a:latin typeface="Enagás PT Serif" panose="020B0604020202020204" charset="0"/>
                <a:ea typeface="Enagás PT Serif" panose="020B0604020202020204" charset="0"/>
              </a:rPr>
              <a:t>much</a:t>
            </a:r>
            <a:endParaRPr lang="es-ES" sz="2400" b="1" dirty="0">
              <a:solidFill>
                <a:schemeClr val="tx1">
                  <a:lumMod val="65000"/>
                  <a:lumOff val="35000"/>
                </a:schemeClr>
              </a:solidFill>
              <a:latin typeface="Enagás PT Serif" panose="020B0604020202020204" charset="0"/>
              <a:ea typeface="Enagás PT Serif" panose="020B0604020202020204" charset="0"/>
            </a:endParaRPr>
          </a:p>
        </p:txBody>
      </p:sp>
    </p:spTree>
    <p:extLst>
      <p:ext uri="{BB962C8B-B14F-4D97-AF65-F5344CB8AC3E}">
        <p14:creationId xmlns:p14="http://schemas.microsoft.com/office/powerpoint/2010/main" val="52913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n-GB"/>
              <a:t>1. Regulatory framework</a:t>
            </a:r>
          </a:p>
        </p:txBody>
      </p:sp>
      <p:sp>
        <p:nvSpPr>
          <p:cNvPr id="11" name="4 Anillo"/>
          <p:cNvSpPr/>
          <p:nvPr/>
        </p:nvSpPr>
        <p:spPr>
          <a:xfrm>
            <a:off x="2239920" y="815100"/>
            <a:ext cx="5179572" cy="4106324"/>
          </a:xfrm>
          <a:prstGeom prst="donut">
            <a:avLst>
              <a:gd name="adj" fmla="val 4964"/>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5 CuadroTexto"/>
          <p:cNvSpPr txBox="1"/>
          <p:nvPr/>
        </p:nvSpPr>
        <p:spPr>
          <a:xfrm>
            <a:off x="2694587" y="2491245"/>
            <a:ext cx="3413968" cy="408623"/>
          </a:xfrm>
          <a:prstGeom prst="roundRect">
            <a:avLst/>
          </a:prstGeom>
          <a:solidFill>
            <a:srgbClr val="9CB7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wrap="square" rtlCol="0">
            <a:spAutoFit/>
          </a:bodyPr>
          <a:lstStyle/>
          <a:p>
            <a:pPr algn="ctr" defTabSz="914400"/>
            <a:r>
              <a:rPr lang="en-GB" b="1" dirty="0">
                <a:solidFill>
                  <a:prstClr val="white"/>
                </a:solidFill>
                <a:latin typeface="Verdana" pitchFamily="34" charset="0"/>
                <a:ea typeface="Verdana" panose="020B0604030504040204" pitchFamily="34" charset="0"/>
                <a:cs typeface="Verdana" panose="020B0604030504040204" pitchFamily="34" charset="0"/>
              </a:rPr>
              <a:t>Regulatory framework</a:t>
            </a:r>
          </a:p>
        </p:txBody>
      </p:sp>
      <p:pic>
        <p:nvPicPr>
          <p:cNvPr id="16" name="Imagen 15"/>
          <p:cNvPicPr>
            <a:picLocks noChangeAspect="1"/>
          </p:cNvPicPr>
          <p:nvPr/>
        </p:nvPicPr>
        <p:blipFill>
          <a:blip r:embed="rId2"/>
          <a:stretch>
            <a:fillRect/>
          </a:stretch>
        </p:blipFill>
        <p:spPr>
          <a:xfrm>
            <a:off x="4519760" y="770990"/>
            <a:ext cx="3751702" cy="1660896"/>
          </a:xfrm>
          <a:prstGeom prst="rect">
            <a:avLst/>
          </a:prstGeom>
          <a:noFill/>
          <a:ln w="9525">
            <a:solidFill>
              <a:schemeClr val="bg1">
                <a:lumMod val="50000"/>
              </a:schemeClr>
            </a:solidFill>
            <a:miter lim="800000"/>
            <a:headEnd/>
            <a:tailEnd/>
          </a:ln>
        </p:spPr>
      </p:pic>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44" y="21354"/>
            <a:ext cx="541292" cy="541292"/>
          </a:xfrm>
          <a:prstGeom prst="rect">
            <a:avLst/>
          </a:prstGeom>
        </p:spPr>
      </p:pic>
      <p:sp>
        <p:nvSpPr>
          <p:cNvPr id="18" name="5 Rectángulo redondeado"/>
          <p:cNvSpPr/>
          <p:nvPr/>
        </p:nvSpPr>
        <p:spPr>
          <a:xfrm>
            <a:off x="401601" y="1194731"/>
            <a:ext cx="3275182" cy="1077098"/>
          </a:xfrm>
          <a:prstGeom prst="roundRect">
            <a:avLst>
              <a:gd name="adj" fmla="val 7723"/>
            </a:avLst>
          </a:prstGeom>
          <a:ln>
            <a:solidFill>
              <a:schemeClr val="bg2">
                <a:lumMod val="9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10000"/>
              </a:lnSpc>
            </a:pPr>
            <a:r>
              <a:rPr lang="en-GB" sz="1400">
                <a:solidFill>
                  <a:srgbClr val="007AAE"/>
                </a:solidFill>
                <a:latin typeface="Verdana" panose="020B0604030504040204" pitchFamily="34" charset="0"/>
                <a:ea typeface="Verdana" panose="020B0604030504040204" pitchFamily="34" charset="0"/>
                <a:cs typeface="Verdana" panose="020B0604030504040204" pitchFamily="34" charset="0"/>
              </a:rPr>
              <a:t>CNMC Circular 2/2020, </a:t>
            </a:r>
          </a:p>
          <a:p>
            <a:r>
              <a:rPr lang="en-GB" sz="1400">
                <a:solidFill>
                  <a:srgbClr val="63666A"/>
                </a:solidFill>
                <a:latin typeface="Verdana" panose="020B0604030504040204" pitchFamily="34" charset="0"/>
                <a:ea typeface="Verdana" panose="020B0604030504040204" pitchFamily="34" charset="0"/>
                <a:cs typeface="Verdana" panose="020B0604030504040204" pitchFamily="34" charset="0"/>
              </a:rPr>
              <a:t>establishing the balancing rules for the gas system transmission network</a:t>
            </a:r>
          </a:p>
        </p:txBody>
      </p:sp>
      <p:sp>
        <p:nvSpPr>
          <p:cNvPr id="15" name="5 Rectángulo redondeado"/>
          <p:cNvSpPr/>
          <p:nvPr/>
        </p:nvSpPr>
        <p:spPr>
          <a:xfrm>
            <a:off x="4752476" y="3505920"/>
            <a:ext cx="3902400" cy="1080000"/>
          </a:xfrm>
          <a:prstGeom prst="roundRect">
            <a:avLst>
              <a:gd name="adj" fmla="val 7723"/>
            </a:avLst>
          </a:prstGeom>
          <a:ln>
            <a:solidFill>
              <a:schemeClr val="bg2">
                <a:lumMod val="9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10000"/>
              </a:lnSpc>
            </a:pPr>
            <a:r>
              <a:rPr lang="en-GB" sz="1400" dirty="0">
                <a:solidFill>
                  <a:srgbClr val="007AAE"/>
                </a:solidFill>
                <a:latin typeface="Verdana" panose="020B0604030504040204" pitchFamily="34" charset="0"/>
                <a:ea typeface="Verdana" panose="020B0604030504040204" pitchFamily="34" charset="0"/>
                <a:cs typeface="Verdana" panose="020B0604030504040204" pitchFamily="34" charset="0"/>
              </a:rPr>
              <a:t>CNMC </a:t>
            </a:r>
            <a:r>
              <a:rPr lang="en-GB" sz="1400">
                <a:solidFill>
                  <a:srgbClr val="007AAE"/>
                </a:solidFill>
                <a:latin typeface="Verdana" panose="020B0604030504040204" pitchFamily="34" charset="0"/>
                <a:ea typeface="Verdana" panose="020B0604030504040204" pitchFamily="34" charset="0"/>
                <a:cs typeface="Verdana" panose="020B0604030504040204" pitchFamily="34" charset="0"/>
              </a:rPr>
              <a:t>Circular 2/2025, </a:t>
            </a:r>
            <a:endParaRPr lang="en-GB" sz="1400" dirty="0">
              <a:solidFill>
                <a:srgbClr val="007AAE"/>
              </a:solidFill>
              <a:latin typeface="Verdana" panose="020B0604030504040204" pitchFamily="34" charset="0"/>
              <a:ea typeface="Verdana" panose="020B0604030504040204" pitchFamily="34" charset="0"/>
              <a:cs typeface="Verdana" panose="020B0604030504040204" pitchFamily="34" charset="0"/>
            </a:endParaRPr>
          </a:p>
          <a:p>
            <a:r>
              <a:rPr lang="en-GB" sz="1400" dirty="0">
                <a:solidFill>
                  <a:srgbClr val="63666A"/>
                </a:solidFill>
                <a:latin typeface="Verdana" panose="020B0604030504040204" pitchFamily="34" charset="0"/>
                <a:ea typeface="Verdana" panose="020B0604030504040204" pitchFamily="34" charset="0"/>
                <a:cs typeface="Verdana" panose="020B0604030504040204" pitchFamily="34" charset="0"/>
              </a:rPr>
              <a:t>establishing the methodology and conditions for access and capacity allocation in the natural gas system</a:t>
            </a:r>
          </a:p>
        </p:txBody>
      </p:sp>
      <p:pic>
        <p:nvPicPr>
          <p:cNvPr id="3" name="Imagen 2">
            <a:extLst>
              <a:ext uri="{FF2B5EF4-FFF2-40B4-BE49-F238E27FC236}">
                <a16:creationId xmlns:a16="http://schemas.microsoft.com/office/drawing/2014/main" id="{E2736A37-DB0A-88E6-FC5D-09AE1C6A8C69}"/>
              </a:ext>
            </a:extLst>
          </p:cNvPr>
          <p:cNvPicPr>
            <a:picLocks noChangeAspect="1"/>
          </p:cNvPicPr>
          <p:nvPr/>
        </p:nvPicPr>
        <p:blipFill>
          <a:blip r:embed="rId4"/>
          <a:stretch>
            <a:fillRect/>
          </a:stretch>
        </p:blipFill>
        <p:spPr>
          <a:xfrm>
            <a:off x="389548" y="3153335"/>
            <a:ext cx="3283060" cy="1662699"/>
          </a:xfrm>
          <a:prstGeom prst="rect">
            <a:avLst/>
          </a:prstGeom>
          <a:noFill/>
          <a:ln w="9525">
            <a:solidFill>
              <a:schemeClr val="bg1">
                <a:lumMod val="50000"/>
              </a:schemeClr>
            </a:solidFill>
            <a:miter lim="800000"/>
            <a:headEnd/>
            <a:tailEnd/>
          </a:ln>
        </p:spPr>
      </p:pic>
    </p:spTree>
    <p:extLst>
      <p:ext uri="{BB962C8B-B14F-4D97-AF65-F5344CB8AC3E}">
        <p14:creationId xmlns:p14="http://schemas.microsoft.com/office/powerpoint/2010/main" val="87333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0 Anillo"/>
          <p:cNvSpPr/>
          <p:nvPr/>
        </p:nvSpPr>
        <p:spPr>
          <a:xfrm>
            <a:off x="2239920" y="634714"/>
            <a:ext cx="5179572" cy="4106324"/>
          </a:xfrm>
          <a:prstGeom prst="donut">
            <a:avLst>
              <a:gd name="adj" fmla="val 4964"/>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1 CuadroTexto"/>
          <p:cNvSpPr txBox="1"/>
          <p:nvPr/>
        </p:nvSpPr>
        <p:spPr>
          <a:xfrm>
            <a:off x="2883016" y="2691492"/>
            <a:ext cx="3413968" cy="408623"/>
          </a:xfrm>
          <a:prstGeom prst="roundRect">
            <a:avLst/>
          </a:prstGeom>
          <a:solidFill>
            <a:srgbClr val="9CB7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wrap="square" rtlCol="0">
            <a:spAutoFit/>
          </a:bodyPr>
          <a:lstStyle/>
          <a:p>
            <a:pPr algn="ctr" defTabSz="914400"/>
            <a:r>
              <a:rPr lang="en-GB" b="1" dirty="0">
                <a:solidFill>
                  <a:prstClr val="white"/>
                </a:solidFill>
                <a:latin typeface="Verdana" pitchFamily="34" charset="0"/>
                <a:ea typeface="Verdana" panose="020B0604030504040204" pitchFamily="34" charset="0"/>
                <a:cs typeface="Verdana" panose="020B0604030504040204" pitchFamily="34" charset="0"/>
              </a:rPr>
              <a:t>Regulatory framework</a:t>
            </a:r>
          </a:p>
        </p:txBody>
      </p:sp>
      <p:pic>
        <p:nvPicPr>
          <p:cNvPr id="21" name="Imagen 20"/>
          <p:cNvPicPr>
            <a:picLocks noChangeAspect="1"/>
          </p:cNvPicPr>
          <p:nvPr/>
        </p:nvPicPr>
        <p:blipFill>
          <a:blip r:embed="rId2"/>
          <a:stretch>
            <a:fillRect/>
          </a:stretch>
        </p:blipFill>
        <p:spPr>
          <a:xfrm>
            <a:off x="179070" y="845827"/>
            <a:ext cx="3266874" cy="1634552"/>
          </a:xfrm>
          <a:prstGeom prst="rect">
            <a:avLst/>
          </a:prstGeom>
          <a:noFill/>
          <a:ln w="9525">
            <a:solidFill>
              <a:schemeClr val="bg1">
                <a:lumMod val="50000"/>
              </a:schemeClr>
            </a:solidFill>
            <a:miter lim="800000"/>
            <a:headEnd/>
            <a:tailEnd/>
          </a:ln>
        </p:spPr>
      </p:pic>
      <p:sp>
        <p:nvSpPr>
          <p:cNvPr id="7" name="Marcador de texto 6"/>
          <p:cNvSpPr>
            <a:spLocks noGrp="1"/>
          </p:cNvSpPr>
          <p:nvPr>
            <p:ph type="body" sz="quarter" idx="10"/>
          </p:nvPr>
        </p:nvSpPr>
        <p:spPr>
          <a:xfrm>
            <a:off x="782262" y="96421"/>
            <a:ext cx="7940342" cy="393873"/>
          </a:xfrm>
        </p:spPr>
        <p:txBody>
          <a:bodyPr/>
          <a:lstStyle/>
          <a:p>
            <a:r>
              <a:rPr lang="en-GB"/>
              <a:t>1. Regulatory framework</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44" y="21354"/>
            <a:ext cx="541292" cy="541292"/>
          </a:xfrm>
          <a:prstGeom prst="rect">
            <a:avLst/>
          </a:prstGeom>
        </p:spPr>
      </p:pic>
      <p:sp>
        <p:nvSpPr>
          <p:cNvPr id="19" name="5 Rectángulo redondeado"/>
          <p:cNvSpPr/>
          <p:nvPr/>
        </p:nvSpPr>
        <p:spPr>
          <a:xfrm>
            <a:off x="4199874" y="1058855"/>
            <a:ext cx="4593600" cy="1040285"/>
          </a:xfrm>
          <a:prstGeom prst="roundRect">
            <a:avLst>
              <a:gd name="adj" fmla="val 7723"/>
            </a:avLst>
          </a:prstGeom>
          <a:ln>
            <a:solidFill>
              <a:schemeClr val="bg2">
                <a:lumMod val="9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10000"/>
              </a:lnSpc>
            </a:pPr>
            <a:r>
              <a:rPr lang="en-GB" sz="1400">
                <a:solidFill>
                  <a:srgbClr val="007AAE"/>
                </a:solidFill>
                <a:latin typeface="Verdana" panose="020B0604030504040204" pitchFamily="34" charset="0"/>
                <a:ea typeface="Verdana" panose="020B0604030504040204" pitchFamily="34" charset="0"/>
                <a:cs typeface="Verdana" panose="020B0604030504040204" pitchFamily="34" charset="0"/>
              </a:rPr>
              <a:t>Resolution of 15 April 2020 (CNMC), </a:t>
            </a:r>
          </a:p>
          <a:p>
            <a:pPr>
              <a:lnSpc>
                <a:spcPct val="110000"/>
              </a:lnSpc>
            </a:pPr>
            <a:r>
              <a:rPr lang="en-GB" sz="1400">
                <a:solidFill>
                  <a:srgbClr val="63666A"/>
                </a:solidFill>
                <a:latin typeface="Verdana" panose="020B0604030504040204" pitchFamily="34" charset="0"/>
                <a:ea typeface="Verdana" panose="020B0604030504040204" pitchFamily="34" charset="0"/>
                <a:cs typeface="Verdana" panose="020B0604030504040204" pitchFamily="34" charset="0"/>
              </a:rPr>
              <a:t>approving the framework agreement for access to the Spanish gas system facilities.</a:t>
            </a:r>
          </a:p>
        </p:txBody>
      </p:sp>
      <p:pic>
        <p:nvPicPr>
          <p:cNvPr id="3" name="Imagen 2"/>
          <p:cNvPicPr>
            <a:picLocks noChangeAspect="1"/>
          </p:cNvPicPr>
          <p:nvPr/>
        </p:nvPicPr>
        <p:blipFill>
          <a:blip r:embed="rId4"/>
          <a:stretch>
            <a:fillRect/>
          </a:stretch>
        </p:blipFill>
        <p:spPr>
          <a:xfrm>
            <a:off x="4955453" y="3283553"/>
            <a:ext cx="3503938" cy="1570572"/>
          </a:xfrm>
          <a:prstGeom prst="rect">
            <a:avLst/>
          </a:prstGeom>
          <a:ln>
            <a:solidFill>
              <a:schemeClr val="tx1">
                <a:lumMod val="65000"/>
                <a:lumOff val="35000"/>
              </a:schemeClr>
            </a:solidFill>
          </a:ln>
        </p:spPr>
      </p:pic>
      <p:sp>
        <p:nvSpPr>
          <p:cNvPr id="22" name="5 Rectángulo redondeado"/>
          <p:cNvSpPr/>
          <p:nvPr/>
        </p:nvSpPr>
        <p:spPr>
          <a:xfrm>
            <a:off x="236106" y="3370292"/>
            <a:ext cx="4593600" cy="1040285"/>
          </a:xfrm>
          <a:prstGeom prst="roundRect">
            <a:avLst>
              <a:gd name="adj" fmla="val 7723"/>
            </a:avLst>
          </a:prstGeom>
          <a:ln>
            <a:solidFill>
              <a:schemeClr val="bg2">
                <a:lumMod val="9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10000"/>
              </a:lnSpc>
            </a:pPr>
            <a:r>
              <a:rPr lang="en-GB" sz="1400">
                <a:solidFill>
                  <a:srgbClr val="007AAE"/>
                </a:solidFill>
                <a:latin typeface="Verdana" panose="020B0604030504040204" pitchFamily="34" charset="0"/>
                <a:ea typeface="Verdana" panose="020B0604030504040204" pitchFamily="34" charset="0"/>
                <a:cs typeface="Verdana" panose="020B0604030504040204" pitchFamily="34" charset="0"/>
              </a:rPr>
              <a:t>Resolution of 9 June 2020 (CNMC), </a:t>
            </a:r>
          </a:p>
          <a:p>
            <a:pPr>
              <a:lnSpc>
                <a:spcPct val="110000"/>
              </a:lnSpc>
            </a:pPr>
            <a:r>
              <a:rPr lang="en-GB" sz="1400">
                <a:solidFill>
                  <a:srgbClr val="63666A"/>
                </a:solidFill>
                <a:latin typeface="Verdana" panose="020B0604030504040204" pitchFamily="34" charset="0"/>
                <a:ea typeface="Verdana" panose="020B0604030504040204" pitchFamily="34" charset="0"/>
                <a:cs typeface="Verdana" panose="020B0604030504040204" pitchFamily="34" charset="0"/>
              </a:rPr>
              <a:t>approving the Balancing Portfolio Framework Agreement.</a:t>
            </a:r>
          </a:p>
        </p:txBody>
      </p:sp>
    </p:spTree>
    <p:extLst>
      <p:ext uri="{BB962C8B-B14F-4D97-AF65-F5344CB8AC3E}">
        <p14:creationId xmlns:p14="http://schemas.microsoft.com/office/powerpoint/2010/main" val="73575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a:solidFill>
                  <a:srgbClr val="007AAE"/>
                </a:solidFill>
              </a:rPr>
              <a:t>Table of Contents</a:t>
            </a:r>
          </a:p>
        </p:txBody>
      </p:sp>
      <p:sp>
        <p:nvSpPr>
          <p:cNvPr id="5" name="Marcador de texto 4"/>
          <p:cNvSpPr>
            <a:spLocks noGrp="1"/>
          </p:cNvSpPr>
          <p:nvPr>
            <p:ph type="body" sz="quarter" idx="11"/>
          </p:nvPr>
        </p:nvSpPr>
        <p:spPr/>
        <p:txBody>
          <a:bodyPr/>
          <a:lstStyle/>
          <a:p>
            <a:pPr marL="342900" indent="-342900">
              <a:buAutoNum type="arabicPeriod"/>
            </a:pPr>
            <a:r>
              <a:rPr lang="en-GB" b="1">
                <a:solidFill>
                  <a:schemeClr val="tx1">
                    <a:lumMod val="65000"/>
                    <a:lumOff val="35000"/>
                  </a:schemeClr>
                </a:solidFill>
              </a:rPr>
              <a:t>Regulatory framework</a:t>
            </a:r>
          </a:p>
          <a:p>
            <a:pPr marL="342900" indent="-342900">
              <a:buAutoNum type="arabicPeriod"/>
            </a:pPr>
            <a:endParaRPr lang="es-ES" b="1" dirty="0">
              <a:solidFill>
                <a:srgbClr val="63666A"/>
              </a:solidFill>
            </a:endParaRPr>
          </a:p>
          <a:p>
            <a:pPr marL="342900" indent="-342900">
              <a:buAutoNum type="arabicPeriod"/>
            </a:pPr>
            <a:r>
              <a:rPr lang="en-GB" b="1">
                <a:solidFill>
                  <a:srgbClr val="007AAE"/>
                </a:solidFill>
              </a:rPr>
              <a:t>Preliminary requirements for commencement of activity</a:t>
            </a:r>
          </a:p>
          <a:p>
            <a:pPr marL="342900" indent="-342900">
              <a:buAutoNum type="arabicPeriod"/>
            </a:pPr>
            <a:endParaRPr lang="es-ES" b="1" dirty="0">
              <a:solidFill>
                <a:srgbClr val="63666A"/>
              </a:solidFill>
            </a:endParaRPr>
          </a:p>
          <a:p>
            <a:pPr marL="630238" indent="-269875">
              <a:buAutoNum type="arabicPeriod"/>
            </a:pPr>
            <a:r>
              <a:rPr lang="en-GB" b="1">
                <a:solidFill>
                  <a:srgbClr val="63666A"/>
                </a:solidFill>
              </a:rPr>
              <a:t>Authorisation process</a:t>
            </a:r>
          </a:p>
          <a:p>
            <a:pPr marL="630238" indent="-269875">
              <a:buAutoNum type="arabicPeriod"/>
            </a:pPr>
            <a:endParaRPr lang="es-ES" b="1" dirty="0">
              <a:solidFill>
                <a:srgbClr val="63666A"/>
              </a:solidFill>
            </a:endParaRPr>
          </a:p>
          <a:p>
            <a:pPr marL="630238" indent="-269875">
              <a:buAutoNum type="arabicPeriod"/>
            </a:pPr>
            <a:r>
              <a:rPr lang="en-GB" b="1">
                <a:solidFill>
                  <a:srgbClr val="63666A"/>
                </a:solidFill>
              </a:rPr>
              <a:t>Access to the SL-ATR</a:t>
            </a:r>
          </a:p>
          <a:p>
            <a:pPr marL="630238" indent="-269875">
              <a:buAutoNum type="arabicPeriod"/>
            </a:pPr>
            <a:endParaRPr lang="es-ES" b="1" dirty="0">
              <a:solidFill>
                <a:srgbClr val="63666A"/>
              </a:solidFill>
            </a:endParaRPr>
          </a:p>
          <a:p>
            <a:pPr marL="630238" indent="-269875">
              <a:buAutoNum type="arabicPeriod"/>
            </a:pPr>
            <a:r>
              <a:rPr lang="en-GB" b="1">
                <a:solidFill>
                  <a:srgbClr val="63666A"/>
                </a:solidFill>
              </a:rPr>
              <a:t>Technical Accreditation</a:t>
            </a:r>
          </a:p>
        </p:txBody>
      </p:sp>
    </p:spTree>
    <p:extLst>
      <p:ext uri="{BB962C8B-B14F-4D97-AF65-F5344CB8AC3E}">
        <p14:creationId xmlns:p14="http://schemas.microsoft.com/office/powerpoint/2010/main" val="348558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n-GB"/>
              <a:t>2. Preliminary requirements for commencement of activity</a:t>
            </a:r>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80" y="33890"/>
            <a:ext cx="516220" cy="516220"/>
          </a:xfrm>
          <a:prstGeom prst="rect">
            <a:avLst/>
          </a:prstGeom>
        </p:spPr>
      </p:pic>
      <p:sp>
        <p:nvSpPr>
          <p:cNvPr id="17" name="4 CuadroTexto"/>
          <p:cNvSpPr txBox="1"/>
          <p:nvPr/>
        </p:nvSpPr>
        <p:spPr>
          <a:xfrm>
            <a:off x="211308" y="945724"/>
            <a:ext cx="7912496" cy="415498"/>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Requirements for shipping natural gas</a:t>
            </a:r>
            <a:r>
              <a:rPr lang="en-GB" sz="1400">
                <a:solidFill>
                  <a:srgbClr val="007AAE"/>
                </a:solidFill>
                <a:latin typeface="Verdana" pitchFamily="34" charset="0"/>
                <a:cs typeface="Arial" charset="0"/>
              </a:rPr>
              <a:t>:</a:t>
            </a:r>
          </a:p>
        </p:txBody>
      </p:sp>
      <p:sp>
        <p:nvSpPr>
          <p:cNvPr id="22" name="5 CuadroTexto"/>
          <p:cNvSpPr txBox="1"/>
          <p:nvPr/>
        </p:nvSpPr>
        <p:spPr>
          <a:xfrm>
            <a:off x="550862" y="1360586"/>
            <a:ext cx="7437310" cy="1785104"/>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a:solidFill>
                  <a:srgbClr val="63666A"/>
                </a:solidFill>
                <a:latin typeface="Verdana" pitchFamily="34" charset="0"/>
                <a:cs typeface="Arial" charset="0"/>
              </a:rPr>
              <a:t>Notification in writing, prior to commencing the activity to the competent Administration, and in all circumstances to the Directorate General for Energy Policy and Mines of the Ministry for the Ecological Transition and the Demographic Challenge, specifying the territorial scope where the activity is to be performed, the commencement date, company name, postal address, telephone number, fax number, tax ID code, as well as an affidavit setting out that the company complies with all the established requirements in order to exercise its activity.</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n-GB" sz="1100">
                <a:solidFill>
                  <a:srgbClr val="63666A"/>
                </a:solidFill>
                <a:latin typeface="Verdana" pitchFamily="34" charset="0"/>
                <a:cs typeface="Arial" charset="0"/>
              </a:rPr>
              <a:t>The templates for the </a:t>
            </a:r>
            <a:r>
              <a:rPr lang="en-GB" sz="1100" b="1">
                <a:solidFill>
                  <a:srgbClr val="63666A"/>
                </a:solidFill>
                <a:latin typeface="Verdana" pitchFamily="34" charset="0"/>
                <a:cs typeface="Arial" charset="0"/>
              </a:rPr>
              <a:t>affidavit and notification of commencement of activity</a:t>
            </a:r>
            <a:r>
              <a:rPr lang="en-GB" sz="1100">
                <a:solidFill>
                  <a:srgbClr val="63666A"/>
                </a:solidFill>
                <a:latin typeface="Verdana" pitchFamily="34" charset="0"/>
                <a:cs typeface="Arial" charset="0"/>
              </a:rPr>
              <a:t> are included in Directorate General of Energy Policy and Mines Resolution of 3 May 2010,</a:t>
            </a:r>
            <a:r>
              <a:rPr lang="en-GB" sz="1100">
                <a:solidFill>
                  <a:srgbClr val="007AAE"/>
                </a:solidFill>
                <a:latin typeface="Verdana" pitchFamily="34" charset="0"/>
                <a:cs typeface="Arial" charset="0"/>
              </a:rPr>
              <a:t>BOE-A-2010-7657</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2" y="3593842"/>
            <a:ext cx="459789" cy="459789"/>
          </a:xfrm>
          <a:prstGeom prst="rect">
            <a:avLst/>
          </a:prstGeom>
        </p:spPr>
      </p:pic>
      <p:sp>
        <p:nvSpPr>
          <p:cNvPr id="23" name="5 CuadroTexto"/>
          <p:cNvSpPr txBox="1"/>
          <p:nvPr/>
        </p:nvSpPr>
        <p:spPr>
          <a:xfrm>
            <a:off x="890416" y="3707958"/>
            <a:ext cx="7437310" cy="461345"/>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u="sng">
                <a:solidFill>
                  <a:srgbClr val="63666A"/>
                </a:solidFill>
                <a:latin typeface="Verdana" pitchFamily="34" charset="0"/>
                <a:cs typeface="Arial" charset="0"/>
              </a:rPr>
              <a:t>Link of interest</a:t>
            </a:r>
            <a:r>
              <a:rPr lang="en-GB" sz="1100">
                <a:solidFill>
                  <a:srgbClr val="63666A"/>
                </a:solidFill>
                <a:latin typeface="Verdana" pitchFamily="34" charset="0"/>
                <a:cs typeface="Arial" charset="0"/>
              </a:rPr>
              <a:t>:</a:t>
            </a:r>
          </a:p>
          <a:p>
            <a:pPr lvl="1" defTabSz="914400" fontAlgn="base">
              <a:lnSpc>
                <a:spcPct val="150000"/>
              </a:lnSpc>
              <a:spcBef>
                <a:spcPct val="0"/>
              </a:spcBef>
              <a:spcAft>
                <a:spcPct val="0"/>
              </a:spcAft>
            </a:pPr>
            <a:r>
              <a:rPr lang="en-GB" sz="1000">
                <a:solidFill>
                  <a:srgbClr val="007AAE"/>
                </a:solidFill>
                <a:latin typeface="Verdana" pitchFamily="34" charset="0"/>
                <a:cs typeface="Arial" charset="0"/>
                <a:hlinkClick r:id="rId4"/>
              </a:rPr>
              <a:t>https://energia.gob.es/gas/Requisitos/Paginas/comercializador.aspx</a:t>
            </a:r>
          </a:p>
        </p:txBody>
      </p:sp>
      <p:pic>
        <p:nvPicPr>
          <p:cNvPr id="24" name="Picture 2" descr="Apoyo Institucional - Congreso Edificios Energía Casi Nula"/>
          <p:cNvPicPr>
            <a:picLocks noChangeAspect="1" noChangeArrowheads="1"/>
          </p:cNvPicPr>
          <p:nvPr/>
        </p:nvPicPr>
        <p:blipFill rotWithShape="1">
          <a:blip r:embed="rId5">
            <a:extLst>
              <a:ext uri="{28A0092B-C50C-407E-A947-70E740481C1C}">
                <a14:useLocalDpi xmlns:a14="http://schemas.microsoft.com/office/drawing/2010/main" val="0"/>
              </a:ext>
            </a:extLst>
          </a:blip>
          <a:srcRect t="56169"/>
          <a:stretch/>
        </p:blipFill>
        <p:spPr bwMode="auto">
          <a:xfrm>
            <a:off x="6208696" y="3200220"/>
            <a:ext cx="1711104" cy="3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55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82262" y="96421"/>
            <a:ext cx="7940342" cy="393873"/>
          </a:xfrm>
        </p:spPr>
        <p:txBody>
          <a:bodyPr/>
          <a:lstStyle/>
          <a:p>
            <a:r>
              <a:rPr lang="en-GB"/>
              <a:t>2. Preliminary requirements for commencement of activity</a:t>
            </a:r>
          </a:p>
        </p:txBody>
      </p:sp>
      <p:sp>
        <p:nvSpPr>
          <p:cNvPr id="6" name="Marcador de número de diapositiva 5"/>
          <p:cNvSpPr>
            <a:spLocks noGrp="1"/>
          </p:cNvSpPr>
          <p:nvPr>
            <p:ph type="sldNum" sz="quarter" idx="4"/>
          </p:nvPr>
        </p:nvSpPr>
        <p:spPr/>
        <p:txBody>
          <a:bodyPr/>
          <a:lstStyle/>
          <a:p>
            <a:fld id="{7065D5E2-D60F-472B-AFCC-0CA6D4F32D96}" type="slidenum">
              <a:rPr lang="es-ES" smtClean="0"/>
              <a:pPr/>
              <a:t>7</a:t>
            </a:fld>
            <a:endParaRPr lang="es-ES"/>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80" y="33890"/>
            <a:ext cx="516220" cy="51622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2" y="1969316"/>
            <a:ext cx="459789" cy="459789"/>
          </a:xfrm>
          <a:prstGeom prst="rect">
            <a:avLst/>
          </a:prstGeom>
        </p:spPr>
      </p:pic>
      <p:sp>
        <p:nvSpPr>
          <p:cNvPr id="23" name="5 CuadroTexto"/>
          <p:cNvSpPr txBox="1"/>
          <p:nvPr/>
        </p:nvSpPr>
        <p:spPr>
          <a:xfrm>
            <a:off x="853345" y="2083432"/>
            <a:ext cx="7437310" cy="461345"/>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u="sng" dirty="0">
                <a:solidFill>
                  <a:srgbClr val="63666A"/>
                </a:solidFill>
                <a:latin typeface="Verdana" pitchFamily="34" charset="0"/>
                <a:cs typeface="Arial" charset="0"/>
              </a:rPr>
              <a:t>Link of interest</a:t>
            </a:r>
            <a:r>
              <a:rPr lang="en-GB" sz="1100" dirty="0">
                <a:solidFill>
                  <a:srgbClr val="63666A"/>
                </a:solidFill>
                <a:latin typeface="Verdana" pitchFamily="34" charset="0"/>
                <a:cs typeface="Arial" charset="0"/>
              </a:rPr>
              <a:t>:</a:t>
            </a:r>
          </a:p>
          <a:p>
            <a:pPr lvl="1" defTabSz="914400" fontAlgn="base">
              <a:lnSpc>
                <a:spcPct val="150000"/>
              </a:lnSpc>
              <a:spcBef>
                <a:spcPct val="0"/>
              </a:spcBef>
              <a:spcAft>
                <a:spcPct val="0"/>
              </a:spcAft>
            </a:pPr>
            <a:r>
              <a:rPr lang="en-GB" sz="1000" dirty="0">
                <a:solidFill>
                  <a:srgbClr val="007AAE"/>
                </a:solidFill>
                <a:latin typeface="Verdana" pitchFamily="34" charset="0"/>
                <a:cs typeface="Arial" charset="0"/>
                <a:hlinkClick r:id="rId4"/>
              </a:rPr>
              <a:t>https://sede.cnmc.gob.es/listado/censo/4</a:t>
            </a:r>
          </a:p>
        </p:txBody>
      </p:sp>
      <p:sp>
        <p:nvSpPr>
          <p:cNvPr id="12" name="3 CuadroTexto"/>
          <p:cNvSpPr txBox="1"/>
          <p:nvPr/>
        </p:nvSpPr>
        <p:spPr>
          <a:xfrm>
            <a:off x="253057" y="781958"/>
            <a:ext cx="7912496" cy="415498"/>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Allocation of the SIFCO Code</a:t>
            </a:r>
            <a:r>
              <a:rPr lang="en-GB" sz="1400">
                <a:solidFill>
                  <a:srgbClr val="007AAE"/>
                </a:solidFill>
                <a:latin typeface="Verdana" pitchFamily="34" charset="0"/>
                <a:cs typeface="Arial" charset="0"/>
              </a:rPr>
              <a:t>:</a:t>
            </a:r>
          </a:p>
        </p:txBody>
      </p:sp>
      <p:sp>
        <p:nvSpPr>
          <p:cNvPr id="13" name="4 CuadroTexto"/>
          <p:cNvSpPr txBox="1"/>
          <p:nvPr/>
        </p:nvSpPr>
        <p:spPr>
          <a:xfrm>
            <a:off x="592611" y="1195896"/>
            <a:ext cx="7437310" cy="769441"/>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a:solidFill>
                  <a:srgbClr val="63666A"/>
                </a:solidFill>
                <a:latin typeface="Verdana" pitchFamily="34" charset="0"/>
                <a:cs typeface="Arial" charset="0"/>
              </a:rPr>
              <a:t>After receiving notification from the Directorate General for Energy Policy and Mines, the CNMC provides an </a:t>
            </a:r>
            <a:r>
              <a:rPr lang="en-GB" sz="1100" b="1">
                <a:solidFill>
                  <a:srgbClr val="63666A"/>
                </a:solidFill>
                <a:latin typeface="Verdana" pitchFamily="34" charset="0"/>
                <a:cs typeface="Arial" charset="0"/>
              </a:rPr>
              <a:t>identification code to the Shipper</a:t>
            </a:r>
            <a:r>
              <a:rPr lang="en-GB" sz="1100">
                <a:solidFill>
                  <a:srgbClr val="63666A"/>
                </a:solidFill>
                <a:latin typeface="Verdana" pitchFamily="34" charset="0"/>
                <a:cs typeface="Arial" charset="0"/>
              </a:rPr>
              <a:t> that is commencing activity in Spain </a:t>
            </a:r>
            <a:r>
              <a:rPr lang="en-GB" sz="1100" b="1">
                <a:solidFill>
                  <a:srgbClr val="63666A"/>
                </a:solidFill>
                <a:latin typeface="Verdana" pitchFamily="34" charset="0"/>
                <a:cs typeface="Arial" charset="0"/>
              </a:rPr>
              <a:t>for managing its information in the Billing and Consumption of the Gas Sector Information System (SIFCO)</a:t>
            </a:r>
            <a:r>
              <a:rPr lang="en-GB" sz="1100">
                <a:solidFill>
                  <a:srgbClr val="63666A"/>
                </a:solidFill>
                <a:latin typeface="Verdana" pitchFamily="34" charset="0"/>
                <a:cs typeface="Arial" charset="0"/>
              </a:rPr>
              <a:t>.</a:t>
            </a:r>
          </a:p>
        </p:txBody>
      </p:sp>
      <p:sp>
        <p:nvSpPr>
          <p:cNvPr id="14" name="5 CuadroTexto"/>
          <p:cNvSpPr txBox="1"/>
          <p:nvPr/>
        </p:nvSpPr>
        <p:spPr>
          <a:xfrm>
            <a:off x="261441" y="2539404"/>
            <a:ext cx="7912496" cy="415498"/>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Allocation of the EIC Code</a:t>
            </a:r>
            <a:r>
              <a:rPr lang="en-GB" sz="1400">
                <a:solidFill>
                  <a:srgbClr val="007AAE"/>
                </a:solidFill>
                <a:latin typeface="Verdana" pitchFamily="34" charset="0"/>
                <a:cs typeface="Arial" charset="0"/>
              </a:rPr>
              <a:t>:</a:t>
            </a:r>
          </a:p>
        </p:txBody>
      </p:sp>
      <p:sp>
        <p:nvSpPr>
          <p:cNvPr id="15" name="6 CuadroTexto"/>
          <p:cNvSpPr txBox="1"/>
          <p:nvPr/>
        </p:nvSpPr>
        <p:spPr>
          <a:xfrm>
            <a:off x="600995" y="2951858"/>
            <a:ext cx="7437310" cy="1107996"/>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dirty="0">
                <a:solidFill>
                  <a:srgbClr val="63666A"/>
                </a:solidFill>
                <a:latin typeface="Verdana" pitchFamily="34" charset="0"/>
                <a:cs typeface="Arial" charset="0"/>
              </a:rPr>
              <a:t>The Primary transmission companies and Shippers must request a </a:t>
            </a:r>
            <a:r>
              <a:rPr lang="en-GB" sz="1100" b="1" dirty="0">
                <a:solidFill>
                  <a:srgbClr val="63666A"/>
                </a:solidFill>
                <a:latin typeface="Verdana" pitchFamily="34" charset="0"/>
                <a:cs typeface="Arial" charset="0"/>
              </a:rPr>
              <a:t>unique identification code for reporting their information in the different gas and electricity energy markets in the national and international spheres</a:t>
            </a:r>
            <a:r>
              <a:rPr lang="en-GB" sz="1100" dirty="0">
                <a:solidFill>
                  <a:srgbClr val="63666A"/>
                </a:solidFill>
                <a:latin typeface="Verdana" pitchFamily="34" charset="0"/>
                <a:cs typeface="Arial" charset="0"/>
              </a:rPr>
              <a:t>. This code is called the “Energy Identification Code”. </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n-GB" sz="1100" dirty="0" err="1">
                <a:solidFill>
                  <a:srgbClr val="63666A"/>
                </a:solidFill>
                <a:latin typeface="Verdana" pitchFamily="34" charset="0"/>
                <a:cs typeface="Arial" charset="0"/>
              </a:rPr>
              <a:t>Redeia</a:t>
            </a:r>
            <a:r>
              <a:rPr lang="en-GB" sz="1100" dirty="0">
                <a:solidFill>
                  <a:srgbClr val="63666A"/>
                </a:solidFill>
                <a:latin typeface="Verdana" pitchFamily="34" charset="0"/>
                <a:cs typeface="Arial" charset="0"/>
              </a:rPr>
              <a:t> provides a web application to the parties involved in the energy markets as support for this function.</a:t>
            </a: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8091" y="1904031"/>
            <a:ext cx="1101585" cy="50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2" y="4105812"/>
            <a:ext cx="459789" cy="459789"/>
          </a:xfrm>
          <a:prstGeom prst="rect">
            <a:avLst/>
          </a:prstGeom>
        </p:spPr>
      </p:pic>
      <p:sp>
        <p:nvSpPr>
          <p:cNvPr id="20" name="5 CuadroTexto"/>
          <p:cNvSpPr txBox="1"/>
          <p:nvPr/>
        </p:nvSpPr>
        <p:spPr>
          <a:xfrm>
            <a:off x="1216788" y="4251491"/>
            <a:ext cx="7437310" cy="430887"/>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u="sng" dirty="0">
                <a:solidFill>
                  <a:srgbClr val="63666A"/>
                </a:solidFill>
                <a:latin typeface="Verdana" pitchFamily="34" charset="0"/>
                <a:cs typeface="Arial" charset="0"/>
              </a:rPr>
              <a:t>Link of interest</a:t>
            </a:r>
            <a:r>
              <a:rPr lang="en-GB" sz="1100" dirty="0">
                <a:solidFill>
                  <a:srgbClr val="63666A"/>
                </a:solidFill>
                <a:latin typeface="Verdana" pitchFamily="34" charset="0"/>
                <a:cs typeface="Arial" charset="0"/>
              </a:rPr>
              <a:t>:</a:t>
            </a:r>
          </a:p>
          <a:p>
            <a:pPr algn="just" defTabSz="914400" fontAlgn="base">
              <a:spcBef>
                <a:spcPct val="0"/>
              </a:spcBef>
              <a:spcAft>
                <a:spcPct val="0"/>
              </a:spcAft>
            </a:pPr>
            <a:r>
              <a:rPr lang="es-ES" sz="1100" dirty="0"/>
              <a:t> </a:t>
            </a:r>
            <a:r>
              <a:rPr lang="es-ES" sz="1000" dirty="0">
                <a:solidFill>
                  <a:srgbClr val="007AAE"/>
                </a:solidFill>
                <a:latin typeface="Verdana" pitchFamily="34" charset="0"/>
                <a:cs typeface="Arial" charset="0"/>
                <a:hlinkClick r:id="rId6" tooltip="https://www.portalclientes.ree.es/#/office/codes-consult/table">
                  <a:extLst>
                    <a:ext uri="{A12FA001-AC4F-418D-AE19-62706E023703}">
                      <ahyp:hlinkClr xmlns:ahyp="http://schemas.microsoft.com/office/drawing/2018/hyperlinkcolor" val="tx"/>
                    </a:ext>
                  </a:extLst>
                </a:hlinkClick>
              </a:rPr>
              <a:t>https://www.portalclientes.ree.es/#/office/codes-consult/table</a:t>
            </a:r>
            <a:endParaRPr lang="en-GB" sz="1000" dirty="0">
              <a:solidFill>
                <a:srgbClr val="007AAE"/>
              </a:solidFill>
              <a:latin typeface="Verdana" pitchFamily="34" charset="0"/>
              <a:cs typeface="Arial" charset="0"/>
            </a:endParaRPr>
          </a:p>
        </p:txBody>
      </p:sp>
      <p:pic>
        <p:nvPicPr>
          <p:cNvPr id="2" name="Picture 2">
            <a:extLst>
              <a:ext uri="{FF2B5EF4-FFF2-40B4-BE49-F238E27FC236}">
                <a16:creationId xmlns:a16="http://schemas.microsoft.com/office/drawing/2014/main" id="{882284E2-D18B-DAC2-C3C6-C8B7CEE29D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5780" y="4098876"/>
            <a:ext cx="1152525"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18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CuadroTexto"/>
          <p:cNvSpPr txBox="1"/>
          <p:nvPr/>
        </p:nvSpPr>
        <p:spPr>
          <a:xfrm>
            <a:off x="592611" y="1195896"/>
            <a:ext cx="7437310" cy="2708434"/>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dirty="0">
                <a:solidFill>
                  <a:srgbClr val="63666A"/>
                </a:solidFill>
                <a:latin typeface="Verdana" pitchFamily="34" charset="0"/>
                <a:cs typeface="Arial" charset="0"/>
              </a:rPr>
              <a:t>The </a:t>
            </a:r>
            <a:r>
              <a:rPr lang="en-GB" sz="1100" b="1" dirty="0">
                <a:solidFill>
                  <a:srgbClr val="63666A"/>
                </a:solidFill>
                <a:latin typeface="Verdana" pitchFamily="34" charset="0"/>
                <a:cs typeface="Arial" charset="0"/>
              </a:rPr>
              <a:t>Guarantees Account User</a:t>
            </a:r>
            <a:r>
              <a:rPr lang="en-GB" sz="1100" dirty="0">
                <a:solidFill>
                  <a:srgbClr val="63666A"/>
                </a:solidFill>
                <a:latin typeface="Verdana" pitchFamily="34" charset="0"/>
                <a:cs typeface="Arial" charset="0"/>
              </a:rPr>
              <a:t> is that legal entity which, once the Acceptance and Accession to the Guarantee Management Standards of the Gas System (NGGSG) Document is signed, is linked to a Guarantees Account.</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n-GB" sz="1100" dirty="0">
                <a:solidFill>
                  <a:srgbClr val="63666A"/>
                </a:solidFill>
                <a:latin typeface="Verdana" pitchFamily="34" charset="0"/>
                <a:cs typeface="Arial" charset="0"/>
              </a:rPr>
              <a:t>The formalities for registration as a Guarantees Account User are performed at MIBGAS, from their website, the contact email address for which is </a:t>
            </a:r>
            <a:r>
              <a:rPr lang="en-GB" sz="1100" u="sng" dirty="0">
                <a:solidFill>
                  <a:srgbClr val="007AAE"/>
                </a:solidFill>
                <a:latin typeface="Verdana" pitchFamily="34" charset="0"/>
                <a:cs typeface="Arial" charset="0"/>
              </a:rPr>
              <a:t>agentes@mibgas.es</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n-GB" sz="1100" dirty="0">
                <a:solidFill>
                  <a:srgbClr val="63666A"/>
                </a:solidFill>
                <a:latin typeface="Verdana" pitchFamily="34" charset="0"/>
                <a:cs typeface="Arial" charset="0"/>
              </a:rPr>
              <a:t>Each Guarantees Account User has an Allocation Account for each of the activities for which it is registered, which continually records the amount formalised, the requirements of this activity and the balance of guarantees available.</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algn="just" defTabSz="914400" fontAlgn="base">
              <a:spcBef>
                <a:spcPct val="0"/>
              </a:spcBef>
              <a:spcAft>
                <a:spcPct val="0"/>
              </a:spcAft>
            </a:pPr>
            <a:r>
              <a:rPr lang="en-GB" sz="1100" dirty="0">
                <a:solidFill>
                  <a:srgbClr val="63666A"/>
                </a:solidFill>
                <a:latin typeface="Verdana" pitchFamily="34" charset="0"/>
                <a:cs typeface="Arial" charset="0"/>
              </a:rPr>
              <a:t>The activities in whose guarantees GTS participates are Procurement and Imbalances:</a:t>
            </a:r>
          </a:p>
          <a:p>
            <a:pPr algn="just" defTabSz="914400" fontAlgn="base">
              <a:spcBef>
                <a:spcPct val="0"/>
              </a:spcBef>
              <a:spcAft>
                <a:spcPct val="0"/>
              </a:spcAft>
            </a:pPr>
            <a:endParaRPr lang="es-ES" sz="1100" dirty="0">
              <a:solidFill>
                <a:srgbClr val="63666A"/>
              </a:solidFill>
              <a:latin typeface="Verdana" pitchFamily="34" charset="0"/>
              <a:cs typeface="Arial" charset="0"/>
            </a:endParaRPr>
          </a:p>
          <a:p>
            <a:pPr marL="628650" lvl="1" indent="-171450" algn="just" defTabSz="914400" fontAlgn="base">
              <a:spcBef>
                <a:spcPct val="0"/>
              </a:spcBef>
              <a:spcAft>
                <a:spcPct val="0"/>
              </a:spcAft>
              <a:buFont typeface="Wingdings" panose="05000000000000000000" pitchFamily="2" charset="2"/>
              <a:buChar char="ü"/>
            </a:pPr>
            <a:r>
              <a:rPr lang="en-GB" sz="1100" dirty="0">
                <a:solidFill>
                  <a:srgbClr val="63666A"/>
                </a:solidFill>
                <a:latin typeface="Verdana" pitchFamily="34" charset="0"/>
                <a:cs typeface="Arial" charset="0"/>
              </a:rPr>
              <a:t>Guarantees for procuring capacity of infrastructures with regulated third-party access</a:t>
            </a:r>
          </a:p>
          <a:p>
            <a:pPr marL="628650" lvl="1" indent="-171450" algn="just" defTabSz="914400" fontAlgn="base">
              <a:spcBef>
                <a:spcPct val="0"/>
              </a:spcBef>
              <a:spcAft>
                <a:spcPct val="0"/>
              </a:spcAft>
              <a:buFont typeface="Wingdings" panose="05000000000000000000" pitchFamily="2" charset="2"/>
              <a:buChar char="ü"/>
            </a:pPr>
            <a:endParaRPr lang="es-ES" sz="500" dirty="0">
              <a:solidFill>
                <a:srgbClr val="63666A"/>
              </a:solidFill>
              <a:latin typeface="Verdana" pitchFamily="34" charset="0"/>
              <a:cs typeface="Arial" charset="0"/>
            </a:endParaRPr>
          </a:p>
          <a:p>
            <a:pPr marL="628650" lvl="1" indent="-171450" algn="just" defTabSz="914400" fontAlgn="base">
              <a:spcBef>
                <a:spcPct val="0"/>
              </a:spcBef>
              <a:spcAft>
                <a:spcPct val="0"/>
              </a:spcAft>
              <a:buFont typeface="Wingdings" panose="05000000000000000000" pitchFamily="2" charset="2"/>
              <a:buChar char="ü"/>
            </a:pPr>
            <a:r>
              <a:rPr lang="en-GB" sz="1100" dirty="0">
                <a:solidFill>
                  <a:srgbClr val="63666A"/>
                </a:solidFill>
                <a:latin typeface="Verdana" pitchFamily="34" charset="0"/>
                <a:cs typeface="Arial" charset="0"/>
              </a:rPr>
              <a:t>Guarantees for the settlement of PVB, TVB and AVB imbalances</a:t>
            </a:r>
          </a:p>
        </p:txBody>
      </p:sp>
      <p:sp>
        <p:nvSpPr>
          <p:cNvPr id="7" name="Marcador de texto 6"/>
          <p:cNvSpPr>
            <a:spLocks noGrp="1"/>
          </p:cNvSpPr>
          <p:nvPr>
            <p:ph type="body" sz="quarter" idx="10"/>
          </p:nvPr>
        </p:nvSpPr>
        <p:spPr>
          <a:xfrm>
            <a:off x="782262" y="96421"/>
            <a:ext cx="7940342" cy="393873"/>
          </a:xfrm>
        </p:spPr>
        <p:txBody>
          <a:bodyPr/>
          <a:lstStyle/>
          <a:p>
            <a:r>
              <a:rPr lang="en-GB"/>
              <a:t>2. Preliminary requirements for commencement of activity</a:t>
            </a:r>
          </a:p>
        </p:txBody>
      </p:sp>
      <p:sp>
        <p:nvSpPr>
          <p:cNvPr id="6" name="Marcador de número de diapositiva 5"/>
          <p:cNvSpPr>
            <a:spLocks noGrp="1"/>
          </p:cNvSpPr>
          <p:nvPr>
            <p:ph type="sldNum" sz="quarter" idx="4"/>
          </p:nvPr>
        </p:nvSpPr>
        <p:spPr/>
        <p:txBody>
          <a:bodyPr/>
          <a:lstStyle/>
          <a:p>
            <a:fld id="{7065D5E2-D60F-472B-AFCC-0CA6D4F32D96}" type="slidenum">
              <a:rPr lang="es-ES" smtClean="0"/>
              <a:pPr/>
              <a:t>8</a:t>
            </a:fld>
            <a:endParaRPr lang="es-ES"/>
          </a:p>
        </p:txBody>
      </p:sp>
      <p:sp>
        <p:nvSpPr>
          <p:cNvPr id="10" name="Elipse 9"/>
          <p:cNvSpPr/>
          <p:nvPr/>
        </p:nvSpPr>
        <p:spPr>
          <a:xfrm>
            <a:off x="316862" y="58000"/>
            <a:ext cx="468000" cy="468000"/>
          </a:xfrm>
          <a:prstGeom prst="ellipse">
            <a:avLst/>
          </a:prstGeom>
          <a:solidFill>
            <a:schemeClr val="bg1"/>
          </a:solidFill>
          <a:ln w="28575">
            <a:solidFill>
              <a:srgbClr val="007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80" y="33890"/>
            <a:ext cx="516220" cy="51622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2" y="3944034"/>
            <a:ext cx="459789" cy="459789"/>
          </a:xfrm>
          <a:prstGeom prst="rect">
            <a:avLst/>
          </a:prstGeom>
        </p:spPr>
      </p:pic>
      <p:sp>
        <p:nvSpPr>
          <p:cNvPr id="23" name="5 CuadroTexto"/>
          <p:cNvSpPr txBox="1"/>
          <p:nvPr/>
        </p:nvSpPr>
        <p:spPr>
          <a:xfrm>
            <a:off x="890416" y="4058150"/>
            <a:ext cx="7437310" cy="461345"/>
          </a:xfrm>
          <a:prstGeom prst="rect">
            <a:avLst/>
          </a:prstGeom>
          <a:noFill/>
          <a:ln w="28575" cmpd="dbl">
            <a:noFill/>
          </a:ln>
        </p:spPr>
        <p:txBody>
          <a:bodyPr wrap="square" rtlCol="0">
            <a:spAutoFit/>
          </a:bodyPr>
          <a:lstStyle/>
          <a:p>
            <a:pPr algn="just" defTabSz="914400" fontAlgn="base">
              <a:spcBef>
                <a:spcPct val="0"/>
              </a:spcBef>
              <a:spcAft>
                <a:spcPct val="0"/>
              </a:spcAft>
            </a:pPr>
            <a:r>
              <a:rPr lang="en-GB" sz="1100" u="sng" dirty="0">
                <a:solidFill>
                  <a:srgbClr val="63666A"/>
                </a:solidFill>
                <a:latin typeface="Verdana" pitchFamily="34" charset="0"/>
                <a:cs typeface="Arial" charset="0"/>
              </a:rPr>
              <a:t>Link of interest</a:t>
            </a:r>
            <a:r>
              <a:rPr lang="en-GB" sz="1100" dirty="0">
                <a:solidFill>
                  <a:srgbClr val="63666A"/>
                </a:solidFill>
                <a:latin typeface="Verdana" pitchFamily="34" charset="0"/>
                <a:cs typeface="Arial" charset="0"/>
              </a:rPr>
              <a:t>:</a:t>
            </a:r>
          </a:p>
          <a:p>
            <a:pPr lvl="1" defTabSz="914400" fontAlgn="base">
              <a:lnSpc>
                <a:spcPct val="150000"/>
              </a:lnSpc>
              <a:spcBef>
                <a:spcPct val="0"/>
              </a:spcBef>
              <a:spcAft>
                <a:spcPct val="0"/>
              </a:spcAft>
            </a:pPr>
            <a:r>
              <a:rPr lang="en-GB" sz="1000" dirty="0">
                <a:solidFill>
                  <a:srgbClr val="007AAE"/>
                </a:solidFill>
                <a:highlight>
                  <a:srgbClr val="F9F9F9"/>
                </a:highlight>
                <a:latin typeface="Verdana" pitchFamily="34" charset="0"/>
                <a:cs typeface="Arial" charset="0"/>
                <a:hlinkClick r:id="rId4"/>
              </a:rPr>
              <a:t>https://www.mibgas.es/en/cccontent/become-guarantee-account-user</a:t>
            </a:r>
          </a:p>
        </p:txBody>
      </p:sp>
      <p:sp>
        <p:nvSpPr>
          <p:cNvPr id="12" name="3 CuadroTexto"/>
          <p:cNvSpPr txBox="1"/>
          <p:nvPr/>
        </p:nvSpPr>
        <p:spPr>
          <a:xfrm>
            <a:off x="253057" y="781958"/>
            <a:ext cx="7912496" cy="371961"/>
          </a:xfrm>
          <a:prstGeom prst="rect">
            <a:avLst/>
          </a:prstGeom>
          <a:noFill/>
        </p:spPr>
        <p:txBody>
          <a:bodyPr wrap="square" rtlCol="0">
            <a:spAutoFit/>
          </a:bodyPr>
          <a:lstStyle/>
          <a:p>
            <a:pPr marL="285750" indent="-285750" defTabSz="914400" fontAlgn="base">
              <a:lnSpc>
                <a:spcPct val="150000"/>
              </a:lnSpc>
              <a:spcBef>
                <a:spcPct val="0"/>
              </a:spcBef>
              <a:spcAft>
                <a:spcPct val="0"/>
              </a:spcAft>
              <a:buFont typeface="Wingdings" panose="05000000000000000000" pitchFamily="2" charset="2"/>
              <a:buChar char="ü"/>
            </a:pPr>
            <a:r>
              <a:rPr lang="en-GB" sz="1400" b="1">
                <a:solidFill>
                  <a:srgbClr val="007AAE"/>
                </a:solidFill>
                <a:latin typeface="Verdana" pitchFamily="34" charset="0"/>
                <a:cs typeface="Arial" charset="0"/>
              </a:rPr>
              <a:t>User Registration in the Guarantees Account in MIBGAS</a:t>
            </a:r>
            <a:r>
              <a:rPr lang="en-GB" sz="1400">
                <a:solidFill>
                  <a:srgbClr val="007AAE"/>
                </a:solidFill>
                <a:latin typeface="Verdana" pitchFamily="34" charset="0"/>
                <a:cs typeface="Arial" charset="0"/>
              </a:rPr>
              <a:t>:</a:t>
            </a:r>
          </a:p>
        </p:txBody>
      </p:sp>
      <p:pic>
        <p:nvPicPr>
          <p:cNvPr id="17" name="Imagen 16"/>
          <p:cNvPicPr>
            <a:picLocks noChangeAspect="1"/>
          </p:cNvPicPr>
          <p:nvPr/>
        </p:nvPicPr>
        <p:blipFill>
          <a:blip r:embed="rId5"/>
          <a:stretch>
            <a:fillRect/>
          </a:stretch>
        </p:blipFill>
        <p:spPr>
          <a:xfrm>
            <a:off x="6975586" y="4086375"/>
            <a:ext cx="1054336" cy="376665"/>
          </a:xfrm>
          <a:prstGeom prst="rect">
            <a:avLst/>
          </a:prstGeom>
        </p:spPr>
      </p:pic>
    </p:spTree>
    <p:extLst>
      <p:ext uri="{BB962C8B-B14F-4D97-AF65-F5344CB8AC3E}">
        <p14:creationId xmlns:p14="http://schemas.microsoft.com/office/powerpoint/2010/main" val="156160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a:solidFill>
                  <a:srgbClr val="007AAE"/>
                </a:solidFill>
              </a:rPr>
              <a:t>Table of Contents</a:t>
            </a:r>
          </a:p>
        </p:txBody>
      </p:sp>
      <p:sp>
        <p:nvSpPr>
          <p:cNvPr id="5" name="Marcador de texto 4"/>
          <p:cNvSpPr>
            <a:spLocks noGrp="1"/>
          </p:cNvSpPr>
          <p:nvPr>
            <p:ph type="body" sz="quarter" idx="11"/>
          </p:nvPr>
        </p:nvSpPr>
        <p:spPr/>
        <p:txBody>
          <a:bodyPr/>
          <a:lstStyle/>
          <a:p>
            <a:pPr marL="342900" indent="-342900">
              <a:buAutoNum type="arabicPeriod"/>
            </a:pPr>
            <a:r>
              <a:rPr lang="en-GB" b="1">
                <a:solidFill>
                  <a:schemeClr val="tx1">
                    <a:lumMod val="65000"/>
                    <a:lumOff val="35000"/>
                  </a:schemeClr>
                </a:solidFill>
              </a:rPr>
              <a:t>Regulatory framework</a:t>
            </a:r>
          </a:p>
          <a:p>
            <a:pPr marL="342900" indent="-342900">
              <a:buAutoNum type="arabicPeriod"/>
            </a:pPr>
            <a:endParaRPr lang="es-ES" b="1" dirty="0">
              <a:solidFill>
                <a:srgbClr val="63666A"/>
              </a:solidFill>
            </a:endParaRPr>
          </a:p>
          <a:p>
            <a:pPr marL="342900" indent="-342900">
              <a:buAutoNum type="arabicPeriod"/>
            </a:pPr>
            <a:r>
              <a:rPr lang="en-GB" b="1">
                <a:solidFill>
                  <a:schemeClr val="tx1">
                    <a:lumMod val="65000"/>
                    <a:lumOff val="35000"/>
                  </a:schemeClr>
                </a:solidFill>
              </a:rPr>
              <a:t>Preliminary requirements for commencement of activity</a:t>
            </a:r>
          </a:p>
          <a:p>
            <a:pPr marL="342900" indent="-342900">
              <a:buAutoNum type="arabicPeriod"/>
            </a:pPr>
            <a:endParaRPr lang="es-ES" b="1" dirty="0">
              <a:solidFill>
                <a:srgbClr val="63666A"/>
              </a:solidFill>
            </a:endParaRPr>
          </a:p>
          <a:p>
            <a:pPr marL="630238" indent="-269875">
              <a:buAutoNum type="arabicPeriod"/>
            </a:pPr>
            <a:r>
              <a:rPr lang="en-GB" b="1">
                <a:solidFill>
                  <a:srgbClr val="007AAE"/>
                </a:solidFill>
              </a:rPr>
              <a:t>Authorisation process</a:t>
            </a:r>
          </a:p>
          <a:p>
            <a:pPr marL="630238" indent="-269875">
              <a:buAutoNum type="arabicPeriod"/>
            </a:pPr>
            <a:endParaRPr lang="es-ES" b="1" dirty="0">
              <a:solidFill>
                <a:srgbClr val="63666A"/>
              </a:solidFill>
            </a:endParaRPr>
          </a:p>
          <a:p>
            <a:pPr marL="630238" indent="-269875">
              <a:buAutoNum type="arabicPeriod"/>
            </a:pPr>
            <a:r>
              <a:rPr lang="en-GB" b="1">
                <a:solidFill>
                  <a:srgbClr val="63666A"/>
                </a:solidFill>
              </a:rPr>
              <a:t>Access to the SL-ATR</a:t>
            </a:r>
          </a:p>
          <a:p>
            <a:pPr marL="630238" indent="-269875">
              <a:buAutoNum type="arabicPeriod"/>
            </a:pPr>
            <a:endParaRPr lang="es-ES" b="1" dirty="0">
              <a:solidFill>
                <a:srgbClr val="63666A"/>
              </a:solidFill>
            </a:endParaRPr>
          </a:p>
          <a:p>
            <a:pPr marL="630238" indent="-269875">
              <a:buAutoNum type="arabicPeriod"/>
            </a:pPr>
            <a:r>
              <a:rPr lang="en-GB" b="1">
                <a:solidFill>
                  <a:srgbClr val="63666A"/>
                </a:solidFill>
              </a:rPr>
              <a:t>Technical Accreditation</a:t>
            </a:r>
          </a:p>
        </p:txBody>
      </p:sp>
      <p:pic>
        <p:nvPicPr>
          <p:cNvPr id="6" name="Imagen 5">
            <a:extLst>
              <a:ext uri="{FF2B5EF4-FFF2-40B4-BE49-F238E27FC236}">
                <a16:creationId xmlns:a16="http://schemas.microsoft.com/office/drawing/2014/main" id="{E9A088EE-F3A6-4CBD-BBBE-0DA4311E9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811" y="161430"/>
            <a:ext cx="734321" cy="734321"/>
          </a:xfrm>
          <a:prstGeom prst="rect">
            <a:avLst/>
          </a:prstGeom>
        </p:spPr>
      </p:pic>
    </p:spTree>
    <p:extLst>
      <p:ext uri="{BB962C8B-B14F-4D97-AF65-F5344CB8AC3E}">
        <p14:creationId xmlns:p14="http://schemas.microsoft.com/office/powerpoint/2010/main" val="2876734716"/>
      </p:ext>
    </p:extLst>
  </p:cSld>
  <p:clrMapOvr>
    <a:masterClrMapping/>
  </p:clrMapOvr>
</p:sld>
</file>

<file path=ppt/theme/theme1.xml><?xml version="1.0" encoding="utf-8"?>
<a:theme xmlns:a="http://schemas.openxmlformats.org/drawingml/2006/main" name="PORTADAS">
  <a:themeElements>
    <a:clrScheme name="Enagás">
      <a:dk1>
        <a:sysClr val="windowText" lastClr="000000"/>
      </a:dk1>
      <a:lt1>
        <a:srgbClr val="FFFFFF"/>
      </a:lt1>
      <a:dk2>
        <a:srgbClr val="1F497D"/>
      </a:dk2>
      <a:lt2>
        <a:srgbClr val="EEECE1"/>
      </a:lt2>
      <a:accent1>
        <a:srgbClr val="007AAE"/>
      </a:accent1>
      <a:accent2>
        <a:srgbClr val="9CB700"/>
      </a:accent2>
      <a:accent3>
        <a:srgbClr val="63666A"/>
      </a:accent3>
      <a:accent4>
        <a:srgbClr val="00B5E2"/>
      </a:accent4>
      <a:accent5>
        <a:srgbClr val="FFB81C"/>
      </a:accent5>
      <a:accent6>
        <a:srgbClr val="FFFFFF"/>
      </a:accent6>
      <a:hlink>
        <a:srgbClr val="0000FF"/>
      </a:hlink>
      <a:folHlink>
        <a:srgbClr val="80008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Plantilla PPT Enagás GTS 2020.pptx" id="{4CE55C5B-0248-4E09-B9B6-11D77558DA2B}" vid="{2447A7CD-126E-47B8-AB7D-5800ABFE6B8E}"/>
    </a:ext>
  </a:extLst>
</a:theme>
</file>

<file path=ppt/theme/theme2.xml><?xml version="1.0" encoding="utf-8"?>
<a:theme xmlns:a="http://schemas.openxmlformats.org/drawingml/2006/main" name="ÍNDICE">
  <a:themeElements>
    <a:clrScheme name="Enagás">
      <a:dk1>
        <a:sysClr val="windowText" lastClr="000000"/>
      </a:dk1>
      <a:lt1>
        <a:srgbClr val="FFFFFF"/>
      </a:lt1>
      <a:dk2>
        <a:srgbClr val="1F497D"/>
      </a:dk2>
      <a:lt2>
        <a:srgbClr val="EEECE1"/>
      </a:lt2>
      <a:accent1>
        <a:srgbClr val="007AAE"/>
      </a:accent1>
      <a:accent2>
        <a:srgbClr val="9CB700"/>
      </a:accent2>
      <a:accent3>
        <a:srgbClr val="63666A"/>
      </a:accent3>
      <a:accent4>
        <a:srgbClr val="00B5E2"/>
      </a:accent4>
      <a:accent5>
        <a:srgbClr val="FFB81C"/>
      </a:accent5>
      <a:accent6>
        <a:srgbClr val="FFFFFF"/>
      </a:accent6>
      <a:hlink>
        <a:srgbClr val="0000FF"/>
      </a:hlink>
      <a:folHlink>
        <a:srgbClr val="80008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Plantilla PPT Enagás GTS 2020.pptx" id="{4CE55C5B-0248-4E09-B9B6-11D77558DA2B}" vid="{107A3D88-D665-4054-A07C-306597AE1045}"/>
    </a:ext>
  </a:extLst>
</a:theme>
</file>

<file path=ppt/theme/theme3.xml><?xml version="1.0" encoding="utf-8"?>
<a:theme xmlns:a="http://schemas.openxmlformats.org/drawingml/2006/main" name="CIERRE">
  <a:themeElements>
    <a:clrScheme name="Enagás">
      <a:dk1>
        <a:sysClr val="windowText" lastClr="000000"/>
      </a:dk1>
      <a:lt1>
        <a:sysClr val="window" lastClr="FFFFFF"/>
      </a:lt1>
      <a:dk2>
        <a:srgbClr val="44546A"/>
      </a:dk2>
      <a:lt2>
        <a:srgbClr val="E7E6E6"/>
      </a:lt2>
      <a:accent1>
        <a:srgbClr val="007AAE"/>
      </a:accent1>
      <a:accent2>
        <a:srgbClr val="9CB700"/>
      </a:accent2>
      <a:accent3>
        <a:srgbClr val="63666A"/>
      </a:accent3>
      <a:accent4>
        <a:srgbClr val="00B5E2"/>
      </a:accent4>
      <a:accent5>
        <a:srgbClr val="FFB81C"/>
      </a:accent5>
      <a:accent6>
        <a:srgbClr val="FFFFFF"/>
      </a:accent6>
      <a:hlink>
        <a:srgbClr val="0563C1"/>
      </a:hlink>
      <a:folHlink>
        <a:srgbClr val="954F72"/>
      </a:folHlink>
    </a:clrScheme>
    <a:fontScheme name="Personalizad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Plantilla PPT Enagás GTS 2020.pptx" id="{4CE55C5B-0248-4E09-B9B6-11D77558DA2B}" vid="{E8615D63-42FA-40E5-9C31-023FBF9D6D5B}"/>
    </a:ext>
  </a:extLst>
</a:theme>
</file>

<file path=ppt/theme/theme4.xml><?xml version="1.0" encoding="utf-8"?>
<a:theme xmlns:a="http://schemas.openxmlformats.org/drawingml/2006/main" name="SLIDE BASE 1 LÍNEA TÍTULO">
  <a:themeElements>
    <a:clrScheme name="Enagás">
      <a:dk1>
        <a:sysClr val="windowText" lastClr="000000"/>
      </a:dk1>
      <a:lt1>
        <a:sysClr val="window" lastClr="FFFFFF"/>
      </a:lt1>
      <a:dk2>
        <a:srgbClr val="44546A"/>
      </a:dk2>
      <a:lt2>
        <a:srgbClr val="E7E6E6"/>
      </a:lt2>
      <a:accent1>
        <a:srgbClr val="007AAE"/>
      </a:accent1>
      <a:accent2>
        <a:srgbClr val="9CB700"/>
      </a:accent2>
      <a:accent3>
        <a:srgbClr val="63666A"/>
      </a:accent3>
      <a:accent4>
        <a:srgbClr val="00B5E2"/>
      </a:accent4>
      <a:accent5>
        <a:srgbClr val="FFB81C"/>
      </a:accent5>
      <a:accent6>
        <a:srgbClr val="FFFFFF"/>
      </a:accent6>
      <a:hlink>
        <a:srgbClr val="0563C1"/>
      </a:hlink>
      <a:folHlink>
        <a:srgbClr val="954F72"/>
      </a:folHlink>
    </a:clrScheme>
    <a:fontScheme name="Personalizad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Plantilla PPT Enagás GTS 2020.pptx" id="{4CE55C5B-0248-4E09-B9B6-11D77558DA2B}" vid="{7AB28944-9740-43C4-B479-2EA2C0674FE8}"/>
    </a:ext>
  </a:extLst>
</a:theme>
</file>

<file path=ppt/theme/theme5.xml><?xml version="1.0" encoding="utf-8"?>
<a:theme xmlns:a="http://schemas.openxmlformats.org/drawingml/2006/main" name="SLIDE BASE 2 LÍNEAS TÍTULO">
  <a:themeElements>
    <a:clrScheme name="Enagás">
      <a:dk1>
        <a:sysClr val="windowText" lastClr="000000"/>
      </a:dk1>
      <a:lt1>
        <a:sysClr val="window" lastClr="FFFFFF"/>
      </a:lt1>
      <a:dk2>
        <a:srgbClr val="44546A"/>
      </a:dk2>
      <a:lt2>
        <a:srgbClr val="E7E6E6"/>
      </a:lt2>
      <a:accent1>
        <a:srgbClr val="007AAE"/>
      </a:accent1>
      <a:accent2>
        <a:srgbClr val="9CB700"/>
      </a:accent2>
      <a:accent3>
        <a:srgbClr val="63666A"/>
      </a:accent3>
      <a:accent4>
        <a:srgbClr val="00B5E2"/>
      </a:accent4>
      <a:accent5>
        <a:srgbClr val="FFB81C"/>
      </a:accent5>
      <a:accent6>
        <a:srgbClr val="FFFFFF"/>
      </a:accent6>
      <a:hlink>
        <a:srgbClr val="0563C1"/>
      </a:hlink>
      <a:folHlink>
        <a:srgbClr val="954F72"/>
      </a:folHlink>
    </a:clrScheme>
    <a:fontScheme name="Personalizad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Plantilla PPT Enagás GTS 2020.pptx" id="{4CE55C5B-0248-4E09-B9B6-11D77558DA2B}" vid="{E1E7C64D-4C4D-42BD-AF66-21FFF1917F4C}"/>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_x00f1_o xmlns="5ce5df86-f632-47ec-a0bb-d3f3aaf9e126" xsi:nil="true"/>
    <Documentaci_x00f3_n xmlns="5ce5df86-f632-47ec-a0bb-d3f3aaf9e126" xsi:nil="true"/>
    <Fecha xmlns="5ce5df86-f632-47ec-a0bb-d3f3aaf9e126" xsi:nil="true"/>
    <Agente xmlns="5ce5df86-f632-47ec-a0bb-d3f3aaf9e126" xsi:nil="true"/>
    <Tipo_x0020_de_x0020_Agente xmlns="5ce5df86-f632-47ec-a0bb-d3f3aaf9e126" xsi:nil="true"/>
    <lcf76f155ced4ddcb4097134ff3c332f xmlns="5ce5df86-f632-47ec-a0bb-d3f3aaf9e126">
      <Terms xmlns="http://schemas.microsoft.com/office/infopath/2007/PartnerControls"/>
    </lcf76f155ced4ddcb4097134ff3c332f>
    <TaxCatchAll xmlns="1d5b5c73-de20-4e04-9cd3-394e24e35e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3E5B6CDA6647F4BA804EE10258EB5DE" ma:contentTypeVersion="28" ma:contentTypeDescription="Crear nuevo documento." ma:contentTypeScope="" ma:versionID="7b4b3fa86f0f45dcb6aab4f57e82ad86">
  <xsd:schema xmlns:xsd="http://www.w3.org/2001/XMLSchema" xmlns:xs="http://www.w3.org/2001/XMLSchema" xmlns:p="http://schemas.microsoft.com/office/2006/metadata/properties" xmlns:ns2="5ce5df86-f632-47ec-a0bb-d3f3aaf9e126" xmlns:ns3="1d5b5c73-de20-4e04-9cd3-394e24e35ef5" targetNamespace="http://schemas.microsoft.com/office/2006/metadata/properties" ma:root="true" ma:fieldsID="52d14791071fbe7975f0992f110144ec" ns2:_="" ns3:_="">
    <xsd:import namespace="5ce5df86-f632-47ec-a0bb-d3f3aaf9e126"/>
    <xsd:import namespace="1d5b5c73-de20-4e04-9cd3-394e24e35ef5"/>
    <xsd:element name="properties">
      <xsd:complexType>
        <xsd:sequence>
          <xsd:element name="documentManagement">
            <xsd:complexType>
              <xsd:all>
                <xsd:element ref="ns2:A_x00f1_o" minOccurs="0"/>
                <xsd:element ref="ns2:MediaServiceMetadata" minOccurs="0"/>
                <xsd:element ref="ns2:MediaServiceFastMetadata" minOccurs="0"/>
                <xsd:element ref="ns2:Documentaci_x00f3_n" minOccurs="0"/>
                <xsd:element ref="ns2:Tipo_x0020_de_x0020_Agente" minOccurs="0"/>
                <xsd:element ref="ns2:Fecha" minOccurs="0"/>
                <xsd:element ref="ns2:Agente"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5df86-f632-47ec-a0bb-d3f3aaf9e126" elementFormDefault="qualified">
    <xsd:import namespace="http://schemas.microsoft.com/office/2006/documentManagement/types"/>
    <xsd:import namespace="http://schemas.microsoft.com/office/infopath/2007/PartnerControls"/>
    <xsd:element name="A_x00f1_o" ma:index="8" nillable="true" ma:displayName="Año" ma:list="{90223ea0-e528-4d07-9f2d-c46624fe2f2c}" ma:internalName="A_x00f1_o" ma:showField="Titl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Documentaci_x00f3_n" ma:index="11" nillable="true" ma:displayName="Documentación" ma:description="Tipo de documento de habilitación" ma:list="{3987abf8-248a-40d4-a751-fa47155c8d1f}" ma:internalName="Documentaci_x00f3_n" ma:showField="Documentaci_x00f3_n">
      <xsd:simpleType>
        <xsd:restriction base="dms:Lookup"/>
      </xsd:simpleType>
    </xsd:element>
    <xsd:element name="Tipo_x0020_de_x0020_Agente" ma:index="12" nillable="true" ma:displayName="Tipo de Agente" ma:description="Tipo de agente o sujeto" ma:list="{90223ea0-e528-4d07-9f2d-c46624fe2f2c}" ma:internalName="Tipo_x0020_de_x0020_Agente" ma:showField="TipoSujeto">
      <xsd:simpleType>
        <xsd:restriction base="dms:Lookup"/>
      </xsd:simpleType>
    </xsd:element>
    <xsd:element name="Fecha" ma:index="13" nillable="true" ma:displayName="Fecha" ma:format="DateOnly" ma:internalName="Fecha">
      <xsd:simpleType>
        <xsd:restriction base="dms:DateTime"/>
      </xsd:simpleType>
    </xsd:element>
    <xsd:element name="Agente" ma:index="14" nillable="true" ma:displayName="Agente" ma:list="{01220cc4-8ffb-402e-bb3d-df1e957ae435}" ma:internalName="Agente" ma:showField="Title">
      <xsd:simpleType>
        <xsd:restriction base="dms:Lookup"/>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Etiquetas de imagen" ma:readOnly="false" ma:fieldId="{5cf76f15-5ced-4ddc-b409-7134ff3c332f}" ma:taxonomyMulti="true" ma:sspId="63893423-6642-4e46-86c7-65b14e417b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5b5c73-de20-4e04-9cd3-394e24e35ef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286f7f7d-04f4-4bf3-8b5c-d75d5fa7429a}" ma:internalName="TaxCatchAll" ma:showField="CatchAllData" ma:web="1d5b5c73-de20-4e04-9cd3-394e24e35ef5">
      <xsd:complexType>
        <xsd:complexContent>
          <xsd:extension base="dms:MultiChoiceLookup">
            <xsd:sequence>
              <xsd:element name="Value" type="dms:Lookup" maxOccurs="unbounded" minOccurs="0" nillable="true"/>
            </xsd:sequence>
          </xsd:extension>
        </xsd:complexContent>
      </xsd:complexType>
    </xsd:element>
    <xsd:element name="SharedWithUsers" ma:index="2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3A5C6D-D9F8-4045-A77F-0D06B20DAF51}">
  <ds:schemaRefs>
    <ds:schemaRef ds:uri="http://purl.org/dc/dcmitype/"/>
    <ds:schemaRef ds:uri="1d5b5c73-de20-4e04-9cd3-394e24e35ef5"/>
    <ds:schemaRef ds:uri="5ce5df86-f632-47ec-a0bb-d3f3aaf9e126"/>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6BD6866F-EB1E-4728-9E7A-B9D3F4D42C5C}">
  <ds:schemaRefs>
    <ds:schemaRef ds:uri="http://schemas.microsoft.com/sharepoint/v3/contenttype/forms"/>
  </ds:schemaRefs>
</ds:datastoreItem>
</file>

<file path=customXml/itemProps3.xml><?xml version="1.0" encoding="utf-8"?>
<ds:datastoreItem xmlns:ds="http://schemas.openxmlformats.org/officeDocument/2006/customXml" ds:itemID="{945D2153-EBF4-4F14-9FFD-00968C3DC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5df86-f632-47ec-a0bb-d3f3aaf9e126"/>
    <ds:schemaRef ds:uri="1d5b5c73-de20-4e04-9cd3-394e24e35e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2 - Plantilla PPT Enagás GTS</Template>
  <TotalTime>628</TotalTime>
  <Words>1703</Words>
  <Application>Microsoft Office PowerPoint</Application>
  <PresentationFormat>Presentación en pantalla (16:9)</PresentationFormat>
  <Paragraphs>200</Paragraphs>
  <Slides>22</Slides>
  <Notes>1</Notes>
  <HiddenSlides>0</HiddenSlides>
  <MMClips>0</MMClips>
  <ScaleCrop>false</ScaleCrop>
  <HeadingPairs>
    <vt:vector size="6" baseType="variant">
      <vt:variant>
        <vt:lpstr>Fuentes usadas</vt:lpstr>
      </vt:variant>
      <vt:variant>
        <vt:i4>6</vt:i4>
      </vt:variant>
      <vt:variant>
        <vt:lpstr>Tema</vt:lpstr>
      </vt:variant>
      <vt:variant>
        <vt:i4>5</vt:i4>
      </vt:variant>
      <vt:variant>
        <vt:lpstr>Títulos de diapositiva</vt:lpstr>
      </vt:variant>
      <vt:variant>
        <vt:i4>22</vt:i4>
      </vt:variant>
    </vt:vector>
  </HeadingPairs>
  <TitlesOfParts>
    <vt:vector size="33" baseType="lpstr">
      <vt:lpstr>Enagás PT Serif</vt:lpstr>
      <vt:lpstr>Wingdings</vt:lpstr>
      <vt:lpstr>Verdana</vt:lpstr>
      <vt:lpstr>Courier New</vt:lpstr>
      <vt:lpstr>Arial</vt:lpstr>
      <vt:lpstr>Calibri</vt:lpstr>
      <vt:lpstr>PORTADAS</vt:lpstr>
      <vt:lpstr>ÍNDICE</vt:lpstr>
      <vt:lpstr>CIERRE</vt:lpstr>
      <vt:lpstr>SLIDE BASE 1 LÍNEA TÍTULO</vt:lpstr>
      <vt:lpstr>SLIDE BASE 2 LÍNEAS TÍTULO</vt:lpstr>
      <vt:lpstr>Presentación de PowerPoint</vt:lpstr>
      <vt:lpstr>Table of Contents</vt:lpstr>
      <vt:lpstr>Presentación de PowerPoint</vt:lpstr>
      <vt:lpstr>Presentación de PowerPoint</vt:lpstr>
      <vt:lpstr>Table of Contents</vt:lpstr>
      <vt:lpstr>Presentación de PowerPoint</vt:lpstr>
      <vt:lpstr>Presentación de PowerPoint</vt:lpstr>
      <vt:lpstr>Presentación de PowerPoint</vt:lpstr>
      <vt:lpstr>Table of Contents</vt:lpstr>
      <vt:lpstr>Presentación de PowerPoint</vt:lpstr>
      <vt:lpstr>Presentación de PowerPoint</vt:lpstr>
      <vt:lpstr>Presentación de PowerPoint</vt:lpstr>
      <vt:lpstr>Presentación de PowerPoint</vt:lpstr>
      <vt:lpstr>Presentación de PowerPoint</vt:lpstr>
      <vt:lpstr>Presentación de PowerPoint</vt:lpstr>
      <vt:lpstr>Table of Contents</vt:lpstr>
      <vt:lpstr>Presentación de PowerPoint</vt:lpstr>
      <vt:lpstr>Presentación de PowerPoint</vt:lpstr>
      <vt:lpstr>Presentación de PowerPoint</vt:lpstr>
      <vt:lpstr>Table of Contents</vt:lpstr>
      <vt:lpstr>Presentación de PowerPoint</vt:lpstr>
      <vt:lpstr>Presentación de PowerPoint</vt:lpstr>
    </vt:vector>
  </TitlesOfParts>
  <Company>Enagás,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DGOS.MO.EXT1</dc:creator>
  <cp:lastModifiedBy>Silvia Gómez Yerga</cp:lastModifiedBy>
  <cp:revision>38</cp:revision>
  <cp:lastPrinted>2014-10-24T08:41:32Z</cp:lastPrinted>
  <dcterms:created xsi:type="dcterms:W3CDTF">2020-12-15T14:35:31Z</dcterms:created>
  <dcterms:modified xsi:type="dcterms:W3CDTF">2026-02-06T10:40:17Z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0x01010093E5B6CDA6647F4BA804EE10258EB5DE</vt:lpwstr>
  </property>
  <property fmtid="{D5CDD505-2E9C-101B-9397-08002B2CF9AE}" pid="3" name="MediaServiceImageTags">
    <vt:lpwstr/>
  </property>
</Properties>
</file>