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  <p:sldMasterId id="2147483786" r:id="rId5"/>
    <p:sldMasterId id="2147483761" r:id="rId6"/>
    <p:sldMasterId id="2147483788" r:id="rId7"/>
    <p:sldMasterId id="2147483855" r:id="rId8"/>
    <p:sldMasterId id="2147483846" r:id="rId9"/>
    <p:sldMasterId id="2147483857" r:id="rId10"/>
  </p:sldMasterIdLst>
  <p:notesMasterIdLst>
    <p:notesMasterId r:id="rId42"/>
  </p:notesMasterIdLst>
  <p:handoutMasterIdLst>
    <p:handoutMasterId r:id="rId43"/>
  </p:handoutMasterIdLst>
  <p:sldIdLst>
    <p:sldId id="3135" r:id="rId11"/>
    <p:sldId id="3184" r:id="rId12"/>
    <p:sldId id="3185" r:id="rId13"/>
    <p:sldId id="3186" r:id="rId14"/>
    <p:sldId id="3136" r:id="rId15"/>
    <p:sldId id="3189" r:id="rId16"/>
    <p:sldId id="3173" r:id="rId17"/>
    <p:sldId id="3174" r:id="rId18"/>
    <p:sldId id="3190" r:id="rId19"/>
    <p:sldId id="3177" r:id="rId20"/>
    <p:sldId id="3178" r:id="rId21"/>
    <p:sldId id="3191" r:id="rId22"/>
    <p:sldId id="3175" r:id="rId23"/>
    <p:sldId id="3176" r:id="rId24"/>
    <p:sldId id="3192" r:id="rId25"/>
    <p:sldId id="3179" r:id="rId26"/>
    <p:sldId id="3180" r:id="rId27"/>
    <p:sldId id="3193" r:id="rId28"/>
    <p:sldId id="3159" r:id="rId29"/>
    <p:sldId id="3160" r:id="rId30"/>
    <p:sldId id="3181" r:id="rId31"/>
    <p:sldId id="3194" r:id="rId32"/>
    <p:sldId id="3161" r:id="rId33"/>
    <p:sldId id="3162" r:id="rId34"/>
    <p:sldId id="3163" r:id="rId35"/>
    <p:sldId id="3195" r:id="rId36"/>
    <p:sldId id="3164" r:id="rId37"/>
    <p:sldId id="3165" r:id="rId38"/>
    <p:sldId id="3196" r:id="rId39"/>
    <p:sldId id="3182" r:id="rId40"/>
    <p:sldId id="3183" r:id="rId41"/>
  </p:sldIdLst>
  <p:sldSz cx="6858000" cy="9906000" type="A4"/>
  <p:notesSz cx="6797675" cy="9928225"/>
  <p:embeddedFontLst>
    <p:embeddedFont>
      <p:font typeface="Enagás PT Serif" panose="020A0603040505020204" pitchFamily="18" charset="0"/>
      <p:regular r:id="rId44"/>
      <p:bold r:id="rId45"/>
      <p:italic r:id="rId46"/>
      <p:boldItalic r:id="rId47"/>
    </p:embeddedFont>
    <p:embeddedFont>
      <p:font typeface="Verdana" panose="020B0604030504040204" pitchFamily="34" charset="0"/>
      <p:regular r:id="rId48"/>
      <p:bold r:id="rId49"/>
      <p:italic r:id="rId50"/>
      <p:boldItalic r:id="rId51"/>
    </p:embeddedFont>
  </p:embeddedFontLst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D83ACB45-B15A-41E1-8A85-62E0B1115847}">
          <p14:sldIdLst>
            <p14:sldId id="3135"/>
            <p14:sldId id="3184"/>
            <p14:sldId id="3185"/>
            <p14:sldId id="3186"/>
            <p14:sldId id="3136"/>
            <p14:sldId id="3189"/>
            <p14:sldId id="3173"/>
            <p14:sldId id="3174"/>
            <p14:sldId id="3190"/>
            <p14:sldId id="3177"/>
            <p14:sldId id="3178"/>
            <p14:sldId id="3191"/>
            <p14:sldId id="3175"/>
            <p14:sldId id="3176"/>
            <p14:sldId id="3192"/>
            <p14:sldId id="3179"/>
            <p14:sldId id="3180"/>
            <p14:sldId id="3193"/>
            <p14:sldId id="3159"/>
            <p14:sldId id="3160"/>
            <p14:sldId id="3181"/>
            <p14:sldId id="3194"/>
            <p14:sldId id="3161"/>
            <p14:sldId id="3162"/>
            <p14:sldId id="3163"/>
            <p14:sldId id="3195"/>
            <p14:sldId id="3164"/>
            <p14:sldId id="3165"/>
            <p14:sldId id="3196"/>
            <p14:sldId id="3182"/>
            <p14:sldId id="31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7AAE"/>
    <a:srgbClr val="9CB700"/>
    <a:srgbClr val="63666A"/>
    <a:srgbClr val="F9F9F9"/>
    <a:srgbClr val="5CBDCA"/>
    <a:srgbClr val="8F4B80"/>
    <a:srgbClr val="E2DB8D"/>
    <a:srgbClr val="C1BD20"/>
    <a:srgbClr val="C0B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4660"/>
  </p:normalViewPr>
  <p:slideViewPr>
    <p:cSldViewPr snapToGrid="0">
      <p:cViewPr>
        <p:scale>
          <a:sx n="125" d="100"/>
          <a:sy n="125" d="100"/>
        </p:scale>
        <p:origin x="2154" y="-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28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notesMaster" Target="notesMasters/notesMaster1.xml"/><Relationship Id="rId47" Type="http://schemas.openxmlformats.org/officeDocument/2006/relationships/font" Target="fonts/font4.fntdata"/><Relationship Id="rId50" Type="http://schemas.openxmlformats.org/officeDocument/2006/relationships/font" Target="fonts/font7.fntdata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font" Target="fonts/font2.fntdata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font" Target="fonts/font1.fntdata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handoutMaster" Target="handoutMasters/handoutMaster1.xml"/><Relationship Id="rId48" Type="http://schemas.openxmlformats.org/officeDocument/2006/relationships/font" Target="fonts/font5.fntdata"/><Relationship Id="rId56" Type="http://schemas.microsoft.com/office/2016/11/relationships/changesInfo" Target="changesInfos/changesInfo1.xml"/><Relationship Id="rId8" Type="http://schemas.openxmlformats.org/officeDocument/2006/relationships/slideMaster" Target="slideMasters/slideMaster5.xml"/><Relationship Id="rId51" Type="http://schemas.openxmlformats.org/officeDocument/2006/relationships/font" Target="fonts/font8.fntdata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font" Target="fonts/font3.fntdata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font" Target="fonts/font6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ánchez Levoso, Ana" userId="9ef33cb1-ac7e-4d10-9169-21dafc7a6730" providerId="ADAL" clId="{6291C989-64EE-4B4F-8CB7-2B1F1911976C}"/>
    <pc:docChg chg="custSel addSld delSld modSld modMainMaster delSection modSection">
      <pc:chgData name="Sánchez Levoso, Ana" userId="9ef33cb1-ac7e-4d10-9169-21dafc7a6730" providerId="ADAL" clId="{6291C989-64EE-4B4F-8CB7-2B1F1911976C}" dt="2022-11-18T08:01:01.976" v="458" actId="207"/>
      <pc:docMkLst>
        <pc:docMk/>
      </pc:docMkLst>
      <pc:sldChg chg="addSp delSp modSp">
        <pc:chgData name="Sánchez Levoso, Ana" userId="9ef33cb1-ac7e-4d10-9169-21dafc7a6730" providerId="ADAL" clId="{6291C989-64EE-4B4F-8CB7-2B1F1911976C}" dt="2022-11-15T14:19:01.603" v="11" actId="478"/>
        <pc:sldMkLst>
          <pc:docMk/>
          <pc:sldMk cId="93558337" sldId="3135"/>
        </pc:sldMkLst>
        <pc:picChg chg="add del mod">
          <ac:chgData name="Sánchez Levoso, Ana" userId="9ef33cb1-ac7e-4d10-9169-21dafc7a6730" providerId="ADAL" clId="{6291C989-64EE-4B4F-8CB7-2B1F1911976C}" dt="2022-11-15T14:19:01.603" v="11" actId="478"/>
          <ac:picMkLst>
            <pc:docMk/>
            <pc:sldMk cId="93558337" sldId="3135"/>
            <ac:picMk id="5" creationId="{5E0CC7E2-7FED-4B3D-9C86-1FF7C94B575F}"/>
          </ac:picMkLst>
        </pc:picChg>
      </pc:sldChg>
      <pc:sldChg chg="del">
        <pc:chgData name="Sánchez Levoso, Ana" userId="9ef33cb1-ac7e-4d10-9169-21dafc7a6730" providerId="ADAL" clId="{6291C989-64EE-4B4F-8CB7-2B1F1911976C}" dt="2022-11-15T14:23:55.505" v="24" actId="2696"/>
        <pc:sldMkLst>
          <pc:docMk/>
          <pc:sldMk cId="568874340" sldId="3159"/>
        </pc:sldMkLst>
      </pc:sldChg>
      <pc:sldChg chg="del">
        <pc:chgData name="Sánchez Levoso, Ana" userId="9ef33cb1-ac7e-4d10-9169-21dafc7a6730" providerId="ADAL" clId="{6291C989-64EE-4B4F-8CB7-2B1F1911976C}" dt="2022-11-15T14:23:55.527" v="25" actId="2696"/>
        <pc:sldMkLst>
          <pc:docMk/>
          <pc:sldMk cId="2000657271" sldId="3160"/>
        </pc:sldMkLst>
      </pc:sldChg>
      <pc:sldChg chg="del">
        <pc:chgData name="Sánchez Levoso, Ana" userId="9ef33cb1-ac7e-4d10-9169-21dafc7a6730" providerId="ADAL" clId="{6291C989-64EE-4B4F-8CB7-2B1F1911976C}" dt="2022-11-15T14:24:03.399" v="26" actId="2696"/>
        <pc:sldMkLst>
          <pc:docMk/>
          <pc:sldMk cId="1030011519" sldId="3161"/>
        </pc:sldMkLst>
      </pc:sldChg>
      <pc:sldChg chg="del">
        <pc:chgData name="Sánchez Levoso, Ana" userId="9ef33cb1-ac7e-4d10-9169-21dafc7a6730" providerId="ADAL" clId="{6291C989-64EE-4B4F-8CB7-2B1F1911976C}" dt="2022-11-15T14:24:03.437" v="27" actId="2696"/>
        <pc:sldMkLst>
          <pc:docMk/>
          <pc:sldMk cId="3095240371" sldId="3162"/>
        </pc:sldMkLst>
      </pc:sldChg>
      <pc:sldChg chg="del">
        <pc:chgData name="Sánchez Levoso, Ana" userId="9ef33cb1-ac7e-4d10-9169-21dafc7a6730" providerId="ADAL" clId="{6291C989-64EE-4B4F-8CB7-2B1F1911976C}" dt="2022-11-15T14:24:03.450" v="28" actId="2696"/>
        <pc:sldMkLst>
          <pc:docMk/>
          <pc:sldMk cId="2330668645" sldId="3163"/>
        </pc:sldMkLst>
      </pc:sldChg>
      <pc:sldChg chg="del">
        <pc:chgData name="Sánchez Levoso, Ana" userId="9ef33cb1-ac7e-4d10-9169-21dafc7a6730" providerId="ADAL" clId="{6291C989-64EE-4B4F-8CB7-2B1F1911976C}" dt="2022-11-15T14:24:11.485" v="29" actId="2696"/>
        <pc:sldMkLst>
          <pc:docMk/>
          <pc:sldMk cId="3426754357" sldId="3164"/>
        </pc:sldMkLst>
      </pc:sldChg>
      <pc:sldChg chg="del">
        <pc:chgData name="Sánchez Levoso, Ana" userId="9ef33cb1-ac7e-4d10-9169-21dafc7a6730" providerId="ADAL" clId="{6291C989-64EE-4B4F-8CB7-2B1F1911976C}" dt="2022-11-15T14:24:11.497" v="30" actId="2696"/>
        <pc:sldMkLst>
          <pc:docMk/>
          <pc:sldMk cId="3499881099" sldId="3165"/>
        </pc:sldMkLst>
      </pc:sldChg>
      <pc:sldChg chg="delSp modSp">
        <pc:chgData name="Sánchez Levoso, Ana" userId="9ef33cb1-ac7e-4d10-9169-21dafc7a6730" providerId="ADAL" clId="{6291C989-64EE-4B4F-8CB7-2B1F1911976C}" dt="2022-11-15T14:20:46.188" v="15" actId="207"/>
        <pc:sldMkLst>
          <pc:docMk/>
          <pc:sldMk cId="268284718" sldId="3173"/>
        </pc:sldMkLst>
        <pc:spChg chg="del">
          <ac:chgData name="Sánchez Levoso, Ana" userId="9ef33cb1-ac7e-4d10-9169-21dafc7a6730" providerId="ADAL" clId="{6291C989-64EE-4B4F-8CB7-2B1F1911976C}" dt="2022-11-15T14:20:35.048" v="14" actId="478"/>
          <ac:spMkLst>
            <pc:docMk/>
            <pc:sldMk cId="268284718" sldId="3173"/>
            <ac:spMk id="45" creationId="{5B53D02B-558C-4DA7-A84C-49E8FCBD6DFD}"/>
          </ac:spMkLst>
        </pc:spChg>
        <pc:graphicFrameChg chg="modGraphic">
          <ac:chgData name="Sánchez Levoso, Ana" userId="9ef33cb1-ac7e-4d10-9169-21dafc7a6730" providerId="ADAL" clId="{6291C989-64EE-4B4F-8CB7-2B1F1911976C}" dt="2022-11-15T14:20:46.188" v="15" actId="207"/>
          <ac:graphicFrameMkLst>
            <pc:docMk/>
            <pc:sldMk cId="268284718" sldId="3173"/>
            <ac:graphicFrameMk id="68" creationId="{E0766D6B-D62B-45DC-9169-62B683EE8A66}"/>
          </ac:graphicFrameMkLst>
        </pc:graphicFrameChg>
      </pc:sldChg>
      <pc:sldChg chg="modSp">
        <pc:chgData name="Sánchez Levoso, Ana" userId="9ef33cb1-ac7e-4d10-9169-21dafc7a6730" providerId="ADAL" clId="{6291C989-64EE-4B4F-8CB7-2B1F1911976C}" dt="2022-11-18T07:47:08.318" v="340" actId="20577"/>
        <pc:sldMkLst>
          <pc:docMk/>
          <pc:sldMk cId="2256727121" sldId="3184"/>
        </pc:sldMkLst>
        <pc:graphicFrameChg chg="mod modGraphic">
          <ac:chgData name="Sánchez Levoso, Ana" userId="9ef33cb1-ac7e-4d10-9169-21dafc7a6730" providerId="ADAL" clId="{6291C989-64EE-4B4F-8CB7-2B1F1911976C}" dt="2022-11-18T07:47:08.318" v="340" actId="20577"/>
          <ac:graphicFrameMkLst>
            <pc:docMk/>
            <pc:sldMk cId="2256727121" sldId="3184"/>
            <ac:graphicFrameMk id="2" creationId="{A9B9FFFF-8AAF-41FC-908A-F998EF232F07}"/>
          </ac:graphicFrameMkLst>
        </pc:graphicFrameChg>
      </pc:sldChg>
      <pc:sldChg chg="modSp add">
        <pc:chgData name="Sánchez Levoso, Ana" userId="9ef33cb1-ac7e-4d10-9169-21dafc7a6730" providerId="ADAL" clId="{6291C989-64EE-4B4F-8CB7-2B1F1911976C}" dt="2022-11-18T07:48:10.139" v="355" actId="207"/>
        <pc:sldMkLst>
          <pc:docMk/>
          <pc:sldMk cId="301186968" sldId="3185"/>
        </pc:sldMkLst>
        <pc:graphicFrameChg chg="mod modGraphic">
          <ac:chgData name="Sánchez Levoso, Ana" userId="9ef33cb1-ac7e-4d10-9169-21dafc7a6730" providerId="ADAL" clId="{6291C989-64EE-4B4F-8CB7-2B1F1911976C}" dt="2022-11-18T07:48:10.139" v="355" actId="207"/>
          <ac:graphicFrameMkLst>
            <pc:docMk/>
            <pc:sldMk cId="301186968" sldId="3185"/>
            <ac:graphicFrameMk id="2" creationId="{A9B9FFFF-8AAF-41FC-908A-F998EF232F07}"/>
          </ac:graphicFrameMkLst>
        </pc:graphicFrameChg>
        <pc:cxnChg chg="mod">
          <ac:chgData name="Sánchez Levoso, Ana" userId="9ef33cb1-ac7e-4d10-9169-21dafc7a6730" providerId="ADAL" clId="{6291C989-64EE-4B4F-8CB7-2B1F1911976C}" dt="2022-11-18T07:35:53.073" v="249" actId="14100"/>
          <ac:cxnSpMkLst>
            <pc:docMk/>
            <pc:sldMk cId="301186968" sldId="3185"/>
            <ac:cxnSpMk id="35" creationId="{D550797F-A438-4F81-8C18-42472B937F85}"/>
          </ac:cxnSpMkLst>
        </pc:cxnChg>
      </pc:sldChg>
      <pc:sldChg chg="modSp add">
        <pc:chgData name="Sánchez Levoso, Ana" userId="9ef33cb1-ac7e-4d10-9169-21dafc7a6730" providerId="ADAL" clId="{6291C989-64EE-4B4F-8CB7-2B1F1911976C}" dt="2022-11-18T08:01:01.976" v="458" actId="207"/>
        <pc:sldMkLst>
          <pc:docMk/>
          <pc:sldMk cId="4221644422" sldId="3186"/>
        </pc:sldMkLst>
        <pc:graphicFrameChg chg="mod modGraphic">
          <ac:chgData name="Sánchez Levoso, Ana" userId="9ef33cb1-ac7e-4d10-9169-21dafc7a6730" providerId="ADAL" clId="{6291C989-64EE-4B4F-8CB7-2B1F1911976C}" dt="2022-11-18T08:01:01.976" v="458" actId="207"/>
          <ac:graphicFrameMkLst>
            <pc:docMk/>
            <pc:sldMk cId="4221644422" sldId="3186"/>
            <ac:graphicFrameMk id="2" creationId="{A9B9FFFF-8AAF-41FC-908A-F998EF232F07}"/>
          </ac:graphicFrameMkLst>
        </pc:graphicFrameChg>
      </pc:sldChg>
      <pc:sldMasterChg chg="modSldLayout">
        <pc:chgData name="Sánchez Levoso, Ana" userId="9ef33cb1-ac7e-4d10-9169-21dafc7a6730" providerId="ADAL" clId="{6291C989-64EE-4B4F-8CB7-2B1F1911976C}" dt="2022-11-15T14:12:40.721" v="0"/>
        <pc:sldMasterMkLst>
          <pc:docMk/>
          <pc:sldMasterMk cId="1643362473" sldId="2147483648"/>
        </pc:sldMasterMkLst>
        <pc:sldLayoutChg chg="setBg">
          <pc:chgData name="Sánchez Levoso, Ana" userId="9ef33cb1-ac7e-4d10-9169-21dafc7a6730" providerId="ADAL" clId="{6291C989-64EE-4B4F-8CB7-2B1F1911976C}" dt="2022-11-15T14:12:40.721" v="0"/>
          <pc:sldLayoutMkLst>
            <pc:docMk/>
            <pc:sldMasterMk cId="1643362473" sldId="2147483648"/>
            <pc:sldLayoutMk cId="3117714609" sldId="2147483819"/>
          </pc:sldLayoutMkLst>
        </pc:sldLayoutChg>
        <pc:sldLayoutChg chg="setBg">
          <pc:chgData name="Sánchez Levoso, Ana" userId="9ef33cb1-ac7e-4d10-9169-21dafc7a6730" providerId="ADAL" clId="{6291C989-64EE-4B4F-8CB7-2B1F1911976C}" dt="2022-11-15T14:12:40.721" v="0"/>
          <pc:sldLayoutMkLst>
            <pc:docMk/>
            <pc:sldMasterMk cId="1643362473" sldId="2147483648"/>
            <pc:sldLayoutMk cId="4140138359" sldId="2147483825"/>
          </pc:sldLayoutMkLst>
        </pc:sldLayoutChg>
        <pc:sldLayoutChg chg="setBg">
          <pc:chgData name="Sánchez Levoso, Ana" userId="9ef33cb1-ac7e-4d10-9169-21dafc7a6730" providerId="ADAL" clId="{6291C989-64EE-4B4F-8CB7-2B1F1911976C}" dt="2022-11-15T14:12:40.721" v="0"/>
          <pc:sldLayoutMkLst>
            <pc:docMk/>
            <pc:sldMasterMk cId="1643362473" sldId="2147483648"/>
            <pc:sldLayoutMk cId="2646647841" sldId="2147483827"/>
          </pc:sldLayoutMkLst>
        </pc:sldLayoutChg>
        <pc:sldLayoutChg chg="setBg">
          <pc:chgData name="Sánchez Levoso, Ana" userId="9ef33cb1-ac7e-4d10-9169-21dafc7a6730" providerId="ADAL" clId="{6291C989-64EE-4B4F-8CB7-2B1F1911976C}" dt="2022-11-15T14:12:40.721" v="0"/>
          <pc:sldLayoutMkLst>
            <pc:docMk/>
            <pc:sldMasterMk cId="1643362473" sldId="2147483648"/>
            <pc:sldLayoutMk cId="3333989792" sldId="2147483829"/>
          </pc:sldLayoutMkLst>
        </pc:sldLayoutChg>
      </pc:sldMasterChg>
    </pc:docChg>
  </pc:docChgLst>
  <pc:docChgLst>
    <pc:chgData name="Rodriguez Valdes, Maria Del Carmen" userId="48e1f2a6-2d85-4dcb-bd83-dc6fd5f59a9c" providerId="ADAL" clId="{91040714-E30F-4150-B03D-592F1371B75D}"/>
    <pc:docChg chg="custSel addSld delSld modSld sldOrd">
      <pc:chgData name="Rodriguez Valdes, Maria Del Carmen" userId="48e1f2a6-2d85-4dcb-bd83-dc6fd5f59a9c" providerId="ADAL" clId="{91040714-E30F-4150-B03D-592F1371B75D}" dt="2022-11-07T10:29:53.179" v="359" actId="47"/>
      <pc:docMkLst>
        <pc:docMk/>
      </pc:docMkLst>
      <pc:sldChg chg="modSp new mod ord">
        <pc:chgData name="Rodriguez Valdes, Maria Del Carmen" userId="48e1f2a6-2d85-4dcb-bd83-dc6fd5f59a9c" providerId="ADAL" clId="{91040714-E30F-4150-B03D-592F1371B75D}" dt="2022-11-07T10:24:18.843" v="98" actId="20577"/>
        <pc:sldMkLst>
          <pc:docMk/>
          <pc:sldMk cId="93558337" sldId="3135"/>
        </pc:sldMkLst>
        <pc:spChg chg="mod">
          <ac:chgData name="Rodriguez Valdes, Maria Del Carmen" userId="48e1f2a6-2d85-4dcb-bd83-dc6fd5f59a9c" providerId="ADAL" clId="{91040714-E30F-4150-B03D-592F1371B75D}" dt="2022-11-07T10:24:06.615" v="49" actId="6549"/>
          <ac:spMkLst>
            <pc:docMk/>
            <pc:sldMk cId="93558337" sldId="3135"/>
            <ac:spMk id="3" creationId="{C8D3443D-F75E-9E7F-88A4-A9D58B587DB1}"/>
          </ac:spMkLst>
        </pc:spChg>
        <pc:spChg chg="mod">
          <ac:chgData name="Rodriguez Valdes, Maria Del Carmen" userId="48e1f2a6-2d85-4dcb-bd83-dc6fd5f59a9c" providerId="ADAL" clId="{91040714-E30F-4150-B03D-592F1371B75D}" dt="2022-11-07T10:24:18.843" v="98" actId="20577"/>
          <ac:spMkLst>
            <pc:docMk/>
            <pc:sldMk cId="93558337" sldId="3135"/>
            <ac:spMk id="4" creationId="{1C46E374-EBE2-9160-556C-0117BDE6A640}"/>
          </ac:spMkLst>
        </pc:spChg>
      </pc:sldChg>
      <pc:sldChg chg="modSp add mod">
        <pc:chgData name="Rodriguez Valdes, Maria Del Carmen" userId="48e1f2a6-2d85-4dcb-bd83-dc6fd5f59a9c" providerId="ADAL" clId="{91040714-E30F-4150-B03D-592F1371B75D}" dt="2022-11-07T10:25:24.666" v="176" actId="20577"/>
        <pc:sldMkLst>
          <pc:docMk/>
          <pc:sldMk cId="1599757299" sldId="3136"/>
        </pc:sldMkLst>
        <pc:spChg chg="mod">
          <ac:chgData name="Rodriguez Valdes, Maria Del Carmen" userId="48e1f2a6-2d85-4dcb-bd83-dc6fd5f59a9c" providerId="ADAL" clId="{91040714-E30F-4150-B03D-592F1371B75D}" dt="2022-11-07T10:24:35.052" v="137" actId="20577"/>
          <ac:spMkLst>
            <pc:docMk/>
            <pc:sldMk cId="1599757299" sldId="3136"/>
            <ac:spMk id="3" creationId="{C8D3443D-F75E-9E7F-88A4-A9D58B587DB1}"/>
          </ac:spMkLst>
        </pc:spChg>
        <pc:spChg chg="mod">
          <ac:chgData name="Rodriguez Valdes, Maria Del Carmen" userId="48e1f2a6-2d85-4dcb-bd83-dc6fd5f59a9c" providerId="ADAL" clId="{91040714-E30F-4150-B03D-592F1371B75D}" dt="2022-11-07T10:25:24.666" v="176" actId="20577"/>
          <ac:spMkLst>
            <pc:docMk/>
            <pc:sldMk cId="1599757299" sldId="3136"/>
            <ac:spMk id="4" creationId="{1C46E374-EBE2-9160-556C-0117BDE6A640}"/>
          </ac:spMkLst>
        </pc:spChg>
      </pc:sldChg>
      <pc:sldChg chg="add">
        <pc:chgData name="Rodriguez Valdes, Maria Del Carmen" userId="48e1f2a6-2d85-4dcb-bd83-dc6fd5f59a9c" providerId="ADAL" clId="{91040714-E30F-4150-B03D-592F1371B75D}" dt="2022-11-07T10:24:46.433" v="138"/>
        <pc:sldMkLst>
          <pc:docMk/>
          <pc:sldMk cId="568874340" sldId="3159"/>
        </pc:sldMkLst>
      </pc:sldChg>
      <pc:sldChg chg="add">
        <pc:chgData name="Rodriguez Valdes, Maria Del Carmen" userId="48e1f2a6-2d85-4dcb-bd83-dc6fd5f59a9c" providerId="ADAL" clId="{91040714-E30F-4150-B03D-592F1371B75D}" dt="2022-11-07T10:24:46.433" v="138"/>
        <pc:sldMkLst>
          <pc:docMk/>
          <pc:sldMk cId="2000657271" sldId="3160"/>
        </pc:sldMkLst>
      </pc:sldChg>
      <pc:sldChg chg="add">
        <pc:chgData name="Rodriguez Valdes, Maria Del Carmen" userId="48e1f2a6-2d85-4dcb-bd83-dc6fd5f59a9c" providerId="ADAL" clId="{91040714-E30F-4150-B03D-592F1371B75D}" dt="2022-11-07T10:24:46.433" v="138"/>
        <pc:sldMkLst>
          <pc:docMk/>
          <pc:sldMk cId="1030011519" sldId="3161"/>
        </pc:sldMkLst>
      </pc:sldChg>
      <pc:sldChg chg="add">
        <pc:chgData name="Rodriguez Valdes, Maria Del Carmen" userId="48e1f2a6-2d85-4dcb-bd83-dc6fd5f59a9c" providerId="ADAL" clId="{91040714-E30F-4150-B03D-592F1371B75D}" dt="2022-11-07T10:24:46.433" v="138"/>
        <pc:sldMkLst>
          <pc:docMk/>
          <pc:sldMk cId="3095240371" sldId="3162"/>
        </pc:sldMkLst>
      </pc:sldChg>
      <pc:sldChg chg="add">
        <pc:chgData name="Rodriguez Valdes, Maria Del Carmen" userId="48e1f2a6-2d85-4dcb-bd83-dc6fd5f59a9c" providerId="ADAL" clId="{91040714-E30F-4150-B03D-592F1371B75D}" dt="2022-11-07T10:24:46.433" v="138"/>
        <pc:sldMkLst>
          <pc:docMk/>
          <pc:sldMk cId="2330668645" sldId="3163"/>
        </pc:sldMkLst>
      </pc:sldChg>
      <pc:sldChg chg="modSp add mod">
        <pc:chgData name="Rodriguez Valdes, Maria Del Carmen" userId="48e1f2a6-2d85-4dcb-bd83-dc6fd5f59a9c" providerId="ADAL" clId="{91040714-E30F-4150-B03D-592F1371B75D}" dt="2022-11-07T10:27:35.203" v="306" actId="20577"/>
        <pc:sldMkLst>
          <pc:docMk/>
          <pc:sldMk cId="663507706" sldId="3169"/>
        </pc:sldMkLst>
        <pc:spChg chg="mod">
          <ac:chgData name="Rodriguez Valdes, Maria Del Carmen" userId="48e1f2a6-2d85-4dcb-bd83-dc6fd5f59a9c" providerId="ADAL" clId="{91040714-E30F-4150-B03D-592F1371B75D}" dt="2022-11-07T10:27:35.203" v="306" actId="20577"/>
          <ac:spMkLst>
            <pc:docMk/>
            <pc:sldMk cId="663507706" sldId="3169"/>
            <ac:spMk id="4" creationId="{1C46E374-EBE2-9160-556C-0117BDE6A640}"/>
          </ac:spMkLst>
        </pc:spChg>
      </pc:sldChg>
    </pc:docChg>
  </pc:docChgLst>
  <pc:docChgLst>
    <pc:chgData name="Sánchez Levoso, Ana" userId="9ef33cb1-ac7e-4d10-9169-21dafc7a6730" providerId="ADAL" clId="{0E10F9C3-C32B-42BC-B4EA-D35B5A7223D4}"/>
    <pc:docChg chg="custSel modSld">
      <pc:chgData name="Sánchez Levoso, Ana" userId="9ef33cb1-ac7e-4d10-9169-21dafc7a6730" providerId="ADAL" clId="{0E10F9C3-C32B-42BC-B4EA-D35B5A7223D4}" dt="2022-09-12T10:16:52.759" v="125" actId="1035"/>
      <pc:docMkLst>
        <pc:docMk/>
      </pc:docMkLst>
    </pc:docChg>
  </pc:docChgLst>
  <pc:docChgLst>
    <pc:chgData name="Sánchez Levoso, Ana" userId="9ef33cb1-ac7e-4d10-9169-21dafc7a6730" providerId="ADAL" clId="{C09326B5-9B6F-4D30-805B-377EFDF1051B}"/>
    <pc:docChg chg="undo custSel modSld">
      <pc:chgData name="Sánchez Levoso, Ana" userId="9ef33cb1-ac7e-4d10-9169-21dafc7a6730" providerId="ADAL" clId="{C09326B5-9B6F-4D30-805B-377EFDF1051B}" dt="2022-11-24T08:30:59.476" v="654" actId="20577"/>
      <pc:docMkLst>
        <pc:docMk/>
      </pc:docMkLst>
      <pc:sldChg chg="addSp delSp modSp">
        <pc:chgData name="Sánchez Levoso, Ana" userId="9ef33cb1-ac7e-4d10-9169-21dafc7a6730" providerId="ADAL" clId="{C09326B5-9B6F-4D30-805B-377EFDF1051B}" dt="2022-11-23T16:04:34.905" v="247" actId="478"/>
        <pc:sldMkLst>
          <pc:docMk/>
          <pc:sldMk cId="568874340" sldId="3159"/>
        </pc:sldMkLst>
        <pc:spChg chg="add del mod">
          <ac:chgData name="Sánchez Levoso, Ana" userId="9ef33cb1-ac7e-4d10-9169-21dafc7a6730" providerId="ADAL" clId="{C09326B5-9B6F-4D30-805B-377EFDF1051B}" dt="2022-11-23T16:04:34.905" v="247" actId="478"/>
          <ac:spMkLst>
            <pc:docMk/>
            <pc:sldMk cId="568874340" sldId="3159"/>
            <ac:spMk id="3" creationId="{101519BB-7ADF-4F8A-BE41-094785D0B947}"/>
          </ac:spMkLst>
        </pc:spChg>
        <pc:graphicFrameChg chg="modGraphic">
          <ac:chgData name="Sánchez Levoso, Ana" userId="9ef33cb1-ac7e-4d10-9169-21dafc7a6730" providerId="ADAL" clId="{C09326B5-9B6F-4D30-805B-377EFDF1051B}" dt="2022-11-23T15:18:31.079" v="90" actId="20577"/>
          <ac:graphicFrameMkLst>
            <pc:docMk/>
            <pc:sldMk cId="568874340" sldId="3159"/>
            <ac:graphicFrameMk id="49" creationId="{E7190486-8584-462B-A285-E4820FB67690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04:00.820" v="230"/>
          <ac:graphicFrameMkLst>
            <pc:docMk/>
            <pc:sldMk cId="568874340" sldId="3159"/>
            <ac:graphicFrameMk id="62" creationId="{7CE6C5F7-03CF-49AB-9D53-723A021C224C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5:18:42.970" v="96" actId="20577"/>
          <ac:graphicFrameMkLst>
            <pc:docMk/>
            <pc:sldMk cId="568874340" sldId="3159"/>
            <ac:graphicFrameMk id="68" creationId="{E0766D6B-D62B-45DC-9169-62B683EE8A66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6:04:26.017" v="246" actId="20577"/>
        <pc:sldMkLst>
          <pc:docMk/>
          <pc:sldMk cId="2000657271" sldId="3160"/>
        </pc:sldMkLst>
        <pc:graphicFrameChg chg="modGraphic">
          <ac:chgData name="Sánchez Levoso, Ana" userId="9ef33cb1-ac7e-4d10-9169-21dafc7a6730" providerId="ADAL" clId="{C09326B5-9B6F-4D30-805B-377EFDF1051B}" dt="2022-11-23T15:20:46.203" v="102" actId="20577"/>
          <ac:graphicFrameMkLst>
            <pc:docMk/>
            <pc:sldMk cId="2000657271" sldId="3160"/>
            <ac:graphicFrameMk id="44" creationId="{C4058BE4-EE86-47A7-B6AA-42086A872096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1:47:32.150" v="6" actId="20577"/>
          <ac:graphicFrameMkLst>
            <pc:docMk/>
            <pc:sldMk cId="2000657271" sldId="3160"/>
            <ac:graphicFrameMk id="64" creationId="{83632800-6FB1-4AD7-886E-D9ACA5727432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6:04:26.017" v="246" actId="20577"/>
          <ac:graphicFrameMkLst>
            <pc:docMk/>
            <pc:sldMk cId="2000657271" sldId="3160"/>
            <ac:graphicFrameMk id="66" creationId="{B3F742B9-9BF3-4711-B138-E99910B6C8BB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6:05:12.173" v="267" actId="20577"/>
        <pc:sldMkLst>
          <pc:docMk/>
          <pc:sldMk cId="1030011519" sldId="3161"/>
        </pc:sldMkLst>
        <pc:graphicFrameChg chg="modGraphic">
          <ac:chgData name="Sánchez Levoso, Ana" userId="9ef33cb1-ac7e-4d10-9169-21dafc7a6730" providerId="ADAL" clId="{C09326B5-9B6F-4D30-805B-377EFDF1051B}" dt="2022-11-23T16:05:12.173" v="267" actId="20577"/>
          <ac:graphicFrameMkLst>
            <pc:docMk/>
            <pc:sldMk cId="1030011519" sldId="3161"/>
            <ac:graphicFrameMk id="49" creationId="{E7190486-8584-462B-A285-E4820FB67690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6:05:04.842" v="261" actId="20577"/>
          <ac:graphicFrameMkLst>
            <pc:docMk/>
            <pc:sldMk cId="1030011519" sldId="3161"/>
            <ac:graphicFrameMk id="68" creationId="{E0766D6B-D62B-45DC-9169-62B683EE8A66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6:21:22.270" v="279" actId="20577"/>
        <pc:sldMkLst>
          <pc:docMk/>
          <pc:sldMk cId="3095240371" sldId="3162"/>
        </pc:sldMkLst>
        <pc:graphicFrameChg chg="mod">
          <ac:chgData name="Sánchez Levoso, Ana" userId="9ef33cb1-ac7e-4d10-9169-21dafc7a6730" providerId="ADAL" clId="{C09326B5-9B6F-4D30-805B-377EFDF1051B}" dt="2022-11-23T16:05:27.320" v="268"/>
          <ac:graphicFrameMkLst>
            <pc:docMk/>
            <pc:sldMk cId="3095240371" sldId="3162"/>
            <ac:graphicFrameMk id="49" creationId="{E7190486-8584-462B-A285-E4820FB67690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05:29.448" v="269"/>
          <ac:graphicFrameMkLst>
            <pc:docMk/>
            <pc:sldMk cId="3095240371" sldId="3162"/>
            <ac:graphicFrameMk id="50" creationId="{A0EEA304-7F35-48D8-84AE-484BFEAB5002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6:21:10.186" v="276" actId="20577"/>
          <ac:graphicFrameMkLst>
            <pc:docMk/>
            <pc:sldMk cId="3095240371" sldId="3162"/>
            <ac:graphicFrameMk id="52" creationId="{0040EDE0-AFD4-4853-97B5-AE8F3166D9D1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05:35.603" v="270"/>
          <ac:graphicFrameMkLst>
            <pc:docMk/>
            <pc:sldMk cId="3095240371" sldId="3162"/>
            <ac:graphicFrameMk id="56" creationId="{4DF92D86-23BB-4589-890F-17C2FBFBA1D4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6:21:16.179" v="278" actId="20577"/>
          <ac:graphicFrameMkLst>
            <pc:docMk/>
            <pc:sldMk cId="3095240371" sldId="3162"/>
            <ac:graphicFrameMk id="59" creationId="{57F68FD8-DD93-4123-B5CF-2B8FFB42D20E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05:40.512" v="271"/>
          <ac:graphicFrameMkLst>
            <pc:docMk/>
            <pc:sldMk cId="3095240371" sldId="3162"/>
            <ac:graphicFrameMk id="64" creationId="{FFEC86F4-4C12-4D02-8874-B17D4421B475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6:21:22.270" v="279" actId="20577"/>
          <ac:graphicFrameMkLst>
            <pc:docMk/>
            <pc:sldMk cId="3095240371" sldId="3162"/>
            <ac:graphicFrameMk id="67" creationId="{A31F3365-0728-4128-9285-7E6C66E88F63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1:48:30.558" v="24" actId="20577"/>
        <pc:sldMkLst>
          <pc:docMk/>
          <pc:sldMk cId="2330668645" sldId="3163"/>
        </pc:sldMkLst>
        <pc:graphicFrameChg chg="modGraphic">
          <ac:chgData name="Sánchez Levoso, Ana" userId="9ef33cb1-ac7e-4d10-9169-21dafc7a6730" providerId="ADAL" clId="{C09326B5-9B6F-4D30-805B-377EFDF1051B}" dt="2022-11-23T11:48:30.558" v="24" actId="20577"/>
          <ac:graphicFrameMkLst>
            <pc:docMk/>
            <pc:sldMk cId="2330668645" sldId="3163"/>
            <ac:graphicFrameMk id="81" creationId="{BA72256F-2A38-4C42-82C6-54F82C3B92B8}"/>
          </ac:graphicFrameMkLst>
        </pc:graphicFrameChg>
      </pc:sldChg>
      <pc:sldChg chg="addSp delSp modSp">
        <pc:chgData name="Sánchez Levoso, Ana" userId="9ef33cb1-ac7e-4d10-9169-21dafc7a6730" providerId="ADAL" clId="{C09326B5-9B6F-4D30-805B-377EFDF1051B}" dt="2022-11-24T08:30:31.592" v="644" actId="478"/>
        <pc:sldMkLst>
          <pc:docMk/>
          <pc:sldMk cId="3426754357" sldId="3164"/>
        </pc:sldMkLst>
        <pc:spChg chg="add del mod">
          <ac:chgData name="Sánchez Levoso, Ana" userId="9ef33cb1-ac7e-4d10-9169-21dafc7a6730" providerId="ADAL" clId="{C09326B5-9B6F-4D30-805B-377EFDF1051B}" dt="2022-11-24T08:30:31.592" v="644" actId="478"/>
          <ac:spMkLst>
            <pc:docMk/>
            <pc:sldMk cId="3426754357" sldId="3164"/>
            <ac:spMk id="5" creationId="{8D88BB8F-6C73-40B7-B511-F1017936258B}"/>
          </ac:spMkLst>
        </pc:spChg>
        <pc:spChg chg="mod">
          <ac:chgData name="Sánchez Levoso, Ana" userId="9ef33cb1-ac7e-4d10-9169-21dafc7a6730" providerId="ADAL" clId="{C09326B5-9B6F-4D30-805B-377EFDF1051B}" dt="2022-11-23T16:28:47.026" v="383" actId="1076"/>
          <ac:spMkLst>
            <pc:docMk/>
            <pc:sldMk cId="3426754357" sldId="3164"/>
            <ac:spMk id="17" creationId="{D01F0AC6-31AA-4D53-A496-F57EED5F7BC5}"/>
          </ac:spMkLst>
        </pc:spChg>
        <pc:spChg chg="del">
          <ac:chgData name="Sánchez Levoso, Ana" userId="9ef33cb1-ac7e-4d10-9169-21dafc7a6730" providerId="ADAL" clId="{C09326B5-9B6F-4D30-805B-377EFDF1051B}" dt="2022-11-23T16:28:12.875" v="377" actId="478"/>
          <ac:spMkLst>
            <pc:docMk/>
            <pc:sldMk cId="3426754357" sldId="3164"/>
            <ac:spMk id="44" creationId="{5F008336-F4C4-4858-A380-BE015912B6B1}"/>
          </ac:spMkLst>
        </pc:spChg>
        <pc:spChg chg="del">
          <ac:chgData name="Sánchez Levoso, Ana" userId="9ef33cb1-ac7e-4d10-9169-21dafc7a6730" providerId="ADAL" clId="{C09326B5-9B6F-4D30-805B-377EFDF1051B}" dt="2022-11-23T16:28:12.875" v="377" actId="478"/>
          <ac:spMkLst>
            <pc:docMk/>
            <pc:sldMk cId="3426754357" sldId="3164"/>
            <ac:spMk id="48" creationId="{83586B2B-8C29-4764-B8D0-D278E5701771}"/>
          </ac:spMkLst>
        </pc:spChg>
        <pc:spChg chg="add del">
          <ac:chgData name="Sánchez Levoso, Ana" userId="9ef33cb1-ac7e-4d10-9169-21dafc7a6730" providerId="ADAL" clId="{C09326B5-9B6F-4D30-805B-377EFDF1051B}" dt="2022-11-23T16:30:35.596" v="392" actId="478"/>
          <ac:spMkLst>
            <pc:docMk/>
            <pc:sldMk cId="3426754357" sldId="3164"/>
            <ac:spMk id="49" creationId="{40FC21F2-FD54-4B4A-9B33-9F642B2E9D46}"/>
          </ac:spMkLst>
        </pc:spChg>
        <pc:spChg chg="mod">
          <ac:chgData name="Sánchez Levoso, Ana" userId="9ef33cb1-ac7e-4d10-9169-21dafc7a6730" providerId="ADAL" clId="{C09326B5-9B6F-4D30-805B-377EFDF1051B}" dt="2022-11-24T08:25:38.599" v="593" actId="1076"/>
          <ac:spMkLst>
            <pc:docMk/>
            <pc:sldMk cId="3426754357" sldId="3164"/>
            <ac:spMk id="51" creationId="{F4283623-1E97-496A-A87E-13032B874FE2}"/>
          </ac:spMkLst>
        </pc:spChg>
        <pc:spChg chg="add mod">
          <ac:chgData name="Sánchez Levoso, Ana" userId="9ef33cb1-ac7e-4d10-9169-21dafc7a6730" providerId="ADAL" clId="{C09326B5-9B6F-4D30-805B-377EFDF1051B}" dt="2022-11-24T08:25:38.599" v="593" actId="1076"/>
          <ac:spMkLst>
            <pc:docMk/>
            <pc:sldMk cId="3426754357" sldId="3164"/>
            <ac:spMk id="55" creationId="{E035092A-36D1-4F1B-AF61-57B04F3F8DFD}"/>
          </ac:spMkLst>
        </pc:spChg>
        <pc:spChg chg="add mod">
          <ac:chgData name="Sánchez Levoso, Ana" userId="9ef33cb1-ac7e-4d10-9169-21dafc7a6730" providerId="ADAL" clId="{C09326B5-9B6F-4D30-805B-377EFDF1051B}" dt="2022-11-24T08:25:38.599" v="593" actId="1076"/>
          <ac:spMkLst>
            <pc:docMk/>
            <pc:sldMk cId="3426754357" sldId="3164"/>
            <ac:spMk id="58" creationId="{824ECE67-D3C3-42DD-852C-C0C871BCC821}"/>
          </ac:spMkLst>
        </pc:spChg>
        <pc:spChg chg="mod">
          <ac:chgData name="Sánchez Levoso, Ana" userId="9ef33cb1-ac7e-4d10-9169-21dafc7a6730" providerId="ADAL" clId="{C09326B5-9B6F-4D30-805B-377EFDF1051B}" dt="2022-11-24T08:30:13.469" v="643" actId="20577"/>
          <ac:spMkLst>
            <pc:docMk/>
            <pc:sldMk cId="3426754357" sldId="3164"/>
            <ac:spMk id="117" creationId="{E46FFE3F-2D3E-4BBF-9CD0-617B05FABB7C}"/>
          </ac:spMkLst>
        </pc:spChg>
        <pc:spChg chg="mod">
          <ac:chgData name="Sánchez Levoso, Ana" userId="9ef33cb1-ac7e-4d10-9169-21dafc7a6730" providerId="ADAL" clId="{C09326B5-9B6F-4D30-805B-377EFDF1051B}" dt="2022-11-23T16:28:16.753" v="378" actId="1076"/>
          <ac:spMkLst>
            <pc:docMk/>
            <pc:sldMk cId="3426754357" sldId="3164"/>
            <ac:spMk id="122" creationId="{110FA609-E494-4DC2-8943-6214E4FE58CE}"/>
          </ac:spMkLst>
        </pc:spChg>
        <pc:spChg chg="mod">
          <ac:chgData name="Sánchez Levoso, Ana" userId="9ef33cb1-ac7e-4d10-9169-21dafc7a6730" providerId="ADAL" clId="{C09326B5-9B6F-4D30-805B-377EFDF1051B}" dt="2022-11-23T16:28:16.753" v="378" actId="1076"/>
          <ac:spMkLst>
            <pc:docMk/>
            <pc:sldMk cId="3426754357" sldId="3164"/>
            <ac:spMk id="123" creationId="{5107E476-D36B-4EBF-A0E4-8CD66D39BB82}"/>
          </ac:spMkLst>
        </pc:spChg>
        <pc:graphicFrameChg chg="mod modGraphic">
          <ac:chgData name="Sánchez Levoso, Ana" userId="9ef33cb1-ac7e-4d10-9169-21dafc7a6730" providerId="ADAL" clId="{C09326B5-9B6F-4D30-805B-377EFDF1051B}" dt="2022-11-24T08:25:38.599" v="593" actId="1076"/>
          <ac:graphicFrameMkLst>
            <pc:docMk/>
            <pc:sldMk cId="3426754357" sldId="3164"/>
            <ac:graphicFrameMk id="50" creationId="{9277A484-97E5-437A-B489-B859BF09C95F}"/>
          </ac:graphicFrameMkLst>
        </pc:graphicFrameChg>
        <pc:graphicFrameChg chg="add mod modGraphic">
          <ac:chgData name="Sánchez Levoso, Ana" userId="9ef33cb1-ac7e-4d10-9169-21dafc7a6730" providerId="ADAL" clId="{C09326B5-9B6F-4D30-805B-377EFDF1051B}" dt="2022-11-24T08:25:38.599" v="593" actId="1076"/>
          <ac:graphicFrameMkLst>
            <pc:docMk/>
            <pc:sldMk cId="3426754357" sldId="3164"/>
            <ac:graphicFrameMk id="54" creationId="{9F220315-CDE2-46BF-83E8-EFB32B13CA9C}"/>
          </ac:graphicFrameMkLst>
        </pc:graphicFrameChg>
        <pc:graphicFrameChg chg="add mod modGraphic">
          <ac:chgData name="Sánchez Levoso, Ana" userId="9ef33cb1-ac7e-4d10-9169-21dafc7a6730" providerId="ADAL" clId="{C09326B5-9B6F-4D30-805B-377EFDF1051B}" dt="2022-11-24T08:25:38.599" v="593" actId="1076"/>
          <ac:graphicFrameMkLst>
            <pc:docMk/>
            <pc:sldMk cId="3426754357" sldId="3164"/>
            <ac:graphicFrameMk id="57" creationId="{460EE05B-9613-419D-A663-8DF02E0A3D0D}"/>
          </ac:graphicFrameMkLst>
        </pc:graphicFrameChg>
        <pc:graphicFrameChg chg="mod modGraphic">
          <ac:chgData name="Sánchez Levoso, Ana" userId="9ef33cb1-ac7e-4d10-9169-21dafc7a6730" providerId="ADAL" clId="{C09326B5-9B6F-4D30-805B-377EFDF1051B}" dt="2022-11-24T08:29:39.854" v="641" actId="313"/>
          <ac:graphicFrameMkLst>
            <pc:docMk/>
            <pc:sldMk cId="3426754357" sldId="3164"/>
            <ac:graphicFrameMk id="68" creationId="{E0766D6B-D62B-45DC-9169-62B683EE8A66}"/>
          </ac:graphicFrameMkLst>
        </pc:graphicFrameChg>
        <pc:cxnChg chg="mod">
          <ac:chgData name="Sánchez Levoso, Ana" userId="9ef33cb1-ac7e-4d10-9169-21dafc7a6730" providerId="ADAL" clId="{C09326B5-9B6F-4D30-805B-377EFDF1051B}" dt="2022-11-23T16:28:47.026" v="383" actId="1076"/>
          <ac:cxnSpMkLst>
            <pc:docMk/>
            <pc:sldMk cId="3426754357" sldId="3164"/>
            <ac:cxnSpMk id="18" creationId="{831FDA23-DEB6-4282-A16F-B83934C47036}"/>
          </ac:cxnSpMkLst>
        </pc:cxnChg>
        <pc:cxnChg chg="mod">
          <ac:chgData name="Sánchez Levoso, Ana" userId="9ef33cb1-ac7e-4d10-9169-21dafc7a6730" providerId="ADAL" clId="{C09326B5-9B6F-4D30-805B-377EFDF1051B}" dt="2022-11-24T08:25:38.599" v="593" actId="1076"/>
          <ac:cxnSpMkLst>
            <pc:docMk/>
            <pc:sldMk cId="3426754357" sldId="3164"/>
            <ac:cxnSpMk id="52" creationId="{AB288412-2C46-45CC-8F6A-E9613FEF21A1}"/>
          </ac:cxnSpMkLst>
        </pc:cxnChg>
        <pc:cxnChg chg="add mod">
          <ac:chgData name="Sánchez Levoso, Ana" userId="9ef33cb1-ac7e-4d10-9169-21dafc7a6730" providerId="ADAL" clId="{C09326B5-9B6F-4D30-805B-377EFDF1051B}" dt="2022-11-24T08:25:38.599" v="593" actId="1076"/>
          <ac:cxnSpMkLst>
            <pc:docMk/>
            <pc:sldMk cId="3426754357" sldId="3164"/>
            <ac:cxnSpMk id="56" creationId="{BAA17BBA-43A3-4DF5-9B15-D3748DEF8867}"/>
          </ac:cxnSpMkLst>
        </pc:cxnChg>
        <pc:cxnChg chg="add mod">
          <ac:chgData name="Sánchez Levoso, Ana" userId="9ef33cb1-ac7e-4d10-9169-21dafc7a6730" providerId="ADAL" clId="{C09326B5-9B6F-4D30-805B-377EFDF1051B}" dt="2022-11-24T08:25:38.599" v="593" actId="1076"/>
          <ac:cxnSpMkLst>
            <pc:docMk/>
            <pc:sldMk cId="3426754357" sldId="3164"/>
            <ac:cxnSpMk id="59" creationId="{6B19F2FD-4BA9-4DB9-BBE3-4B74E080BA86}"/>
          </ac:cxnSpMkLst>
        </pc:cxnChg>
        <pc:cxnChg chg="mod">
          <ac:chgData name="Sánchez Levoso, Ana" userId="9ef33cb1-ac7e-4d10-9169-21dafc7a6730" providerId="ADAL" clId="{C09326B5-9B6F-4D30-805B-377EFDF1051B}" dt="2022-11-23T16:28:22.674" v="379" actId="14100"/>
          <ac:cxnSpMkLst>
            <pc:docMk/>
            <pc:sldMk cId="3426754357" sldId="3164"/>
            <ac:cxnSpMk id="115" creationId="{6B04A702-EF66-4D37-8713-B6B152089E8B}"/>
          </ac:cxnSpMkLst>
        </pc:cxnChg>
      </pc:sldChg>
      <pc:sldChg chg="addSp modSp">
        <pc:chgData name="Sánchez Levoso, Ana" userId="9ef33cb1-ac7e-4d10-9169-21dafc7a6730" providerId="ADAL" clId="{C09326B5-9B6F-4D30-805B-377EFDF1051B}" dt="2022-11-24T08:30:59.476" v="654" actId="20577"/>
        <pc:sldMkLst>
          <pc:docMk/>
          <pc:sldMk cId="3499881099" sldId="3165"/>
        </pc:sldMkLst>
        <pc:spChg chg="mod">
          <ac:chgData name="Sánchez Levoso, Ana" userId="9ef33cb1-ac7e-4d10-9169-21dafc7a6730" providerId="ADAL" clId="{C09326B5-9B6F-4D30-805B-377EFDF1051B}" dt="2022-11-23T16:49:38.850" v="509" actId="1076"/>
          <ac:spMkLst>
            <pc:docMk/>
            <pc:sldMk cId="3499881099" sldId="3165"/>
            <ac:spMk id="18" creationId="{969E33D0-47BC-4383-825B-756D34E60315}"/>
          </ac:spMkLst>
        </pc:spChg>
        <pc:spChg chg="add mod">
          <ac:chgData name="Sánchez Levoso, Ana" userId="9ef33cb1-ac7e-4d10-9169-21dafc7a6730" providerId="ADAL" clId="{C09326B5-9B6F-4D30-805B-377EFDF1051B}" dt="2022-11-23T16:48:28.989" v="497" actId="20577"/>
          <ac:spMkLst>
            <pc:docMk/>
            <pc:sldMk cId="3499881099" sldId="3165"/>
            <ac:spMk id="20" creationId="{9EE3594B-9AD0-4DB5-9430-7142E3F8D717}"/>
          </ac:spMkLst>
        </pc:spChg>
        <pc:spChg chg="add mod">
          <ac:chgData name="Sánchez Levoso, Ana" userId="9ef33cb1-ac7e-4d10-9169-21dafc7a6730" providerId="ADAL" clId="{C09326B5-9B6F-4D30-805B-377EFDF1051B}" dt="2022-11-23T16:48:57.816" v="503" actId="20577"/>
          <ac:spMkLst>
            <pc:docMk/>
            <pc:sldMk cId="3499881099" sldId="3165"/>
            <ac:spMk id="23" creationId="{EB35326D-CA2E-47CE-B979-1A89672C1DFD}"/>
          </ac:spMkLst>
        </pc:spChg>
        <pc:spChg chg="mod">
          <ac:chgData name="Sánchez Levoso, Ana" userId="9ef33cb1-ac7e-4d10-9169-21dafc7a6730" providerId="ADAL" clId="{C09326B5-9B6F-4D30-805B-377EFDF1051B}" dt="2022-11-23T16:49:38.850" v="509" actId="1076"/>
          <ac:spMkLst>
            <pc:docMk/>
            <pc:sldMk cId="3499881099" sldId="3165"/>
            <ac:spMk id="74" creationId="{1FFE79A3-FE56-4091-B2E6-0189EA645C02}"/>
          </ac:spMkLst>
        </pc:spChg>
        <pc:spChg chg="mod">
          <ac:chgData name="Sánchez Levoso, Ana" userId="9ef33cb1-ac7e-4d10-9169-21dafc7a6730" providerId="ADAL" clId="{C09326B5-9B6F-4D30-805B-377EFDF1051B}" dt="2022-11-23T16:49:38.850" v="509" actId="1076"/>
          <ac:spMkLst>
            <pc:docMk/>
            <pc:sldMk cId="3499881099" sldId="3165"/>
            <ac:spMk id="84" creationId="{C61A457E-7C9E-41ED-9288-A504125AE947}"/>
          </ac:spMkLst>
        </pc:spChg>
        <pc:spChg chg="mod">
          <ac:chgData name="Sánchez Levoso, Ana" userId="9ef33cb1-ac7e-4d10-9169-21dafc7a6730" providerId="ADAL" clId="{C09326B5-9B6F-4D30-805B-377EFDF1051B}" dt="2022-11-23T16:49:38.850" v="509" actId="1076"/>
          <ac:spMkLst>
            <pc:docMk/>
            <pc:sldMk cId="3499881099" sldId="3165"/>
            <ac:spMk id="86" creationId="{03DBB977-0A53-4EE8-9B80-577627711A9F}"/>
          </ac:spMkLst>
        </pc:spChg>
        <pc:spChg chg="mod">
          <ac:chgData name="Sánchez Levoso, Ana" userId="9ef33cb1-ac7e-4d10-9169-21dafc7a6730" providerId="ADAL" clId="{C09326B5-9B6F-4D30-805B-377EFDF1051B}" dt="2022-11-23T16:49:38.850" v="509" actId="1076"/>
          <ac:spMkLst>
            <pc:docMk/>
            <pc:sldMk cId="3499881099" sldId="3165"/>
            <ac:spMk id="87" creationId="{83BDF6A4-8626-4CF6-AE2C-1B50C43201FA}"/>
          </ac:spMkLst>
        </pc:spChg>
        <pc:graphicFrameChg chg="mod">
          <ac:chgData name="Sánchez Levoso, Ana" userId="9ef33cb1-ac7e-4d10-9169-21dafc7a6730" providerId="ADAL" clId="{C09326B5-9B6F-4D30-805B-377EFDF1051B}" dt="2022-11-23T16:49:38.850" v="509" actId="1076"/>
          <ac:graphicFrameMkLst>
            <pc:docMk/>
            <pc:sldMk cId="3499881099" sldId="3165"/>
            <ac:graphicFrameMk id="17" creationId="{E8F614C1-1F25-442E-B13C-1F3A79522EDE}"/>
          </ac:graphicFrameMkLst>
        </pc:graphicFrameChg>
        <pc:graphicFrameChg chg="add mod modGraphic">
          <ac:chgData name="Sánchez Levoso, Ana" userId="9ef33cb1-ac7e-4d10-9169-21dafc7a6730" providerId="ADAL" clId="{C09326B5-9B6F-4D30-805B-377EFDF1051B}" dt="2022-11-24T08:30:51.832" v="648" actId="20577"/>
          <ac:graphicFrameMkLst>
            <pc:docMk/>
            <pc:sldMk cId="3499881099" sldId="3165"/>
            <ac:graphicFrameMk id="19" creationId="{36A465A8-4496-40B2-8D9F-D949B18C1FED}"/>
          </ac:graphicFrameMkLst>
        </pc:graphicFrameChg>
        <pc:graphicFrameChg chg="add mod modGraphic">
          <ac:chgData name="Sánchez Levoso, Ana" userId="9ef33cb1-ac7e-4d10-9169-21dafc7a6730" providerId="ADAL" clId="{C09326B5-9B6F-4D30-805B-377EFDF1051B}" dt="2022-11-24T08:30:59.476" v="654" actId="20577"/>
          <ac:graphicFrameMkLst>
            <pc:docMk/>
            <pc:sldMk cId="3499881099" sldId="3165"/>
            <ac:graphicFrameMk id="22" creationId="{EB5590C5-3F99-4FD5-B92A-5975403EA9F3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49:38.850" v="509" actId="1076"/>
          <ac:graphicFrameMkLst>
            <pc:docMk/>
            <pc:sldMk cId="3499881099" sldId="3165"/>
            <ac:graphicFrameMk id="76" creationId="{7212421B-3698-45F7-A7BF-2D19FCACA623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49:38.850" v="509" actId="1076"/>
          <ac:graphicFrameMkLst>
            <pc:docMk/>
            <pc:sldMk cId="3499881099" sldId="3165"/>
            <ac:graphicFrameMk id="80" creationId="{C05B7CFE-C32C-4F3B-AC17-AF279C9C6862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3T16:49:38.850" v="509" actId="1076"/>
          <ac:graphicFrameMkLst>
            <pc:docMk/>
            <pc:sldMk cId="3499881099" sldId="3165"/>
            <ac:graphicFrameMk id="81" creationId="{BA72256F-2A38-4C42-82C6-54F82C3B92B8}"/>
          </ac:graphicFrameMkLst>
        </pc:graphicFrameChg>
        <pc:cxnChg chg="add mod">
          <ac:chgData name="Sánchez Levoso, Ana" userId="9ef33cb1-ac7e-4d10-9169-21dafc7a6730" providerId="ADAL" clId="{C09326B5-9B6F-4D30-805B-377EFDF1051B}" dt="2022-11-23T16:48:17.396" v="493" actId="1076"/>
          <ac:cxnSpMkLst>
            <pc:docMk/>
            <pc:sldMk cId="3499881099" sldId="3165"/>
            <ac:cxnSpMk id="21" creationId="{141FA711-FD3A-4EC5-AD04-69048B7B530B}"/>
          </ac:cxnSpMkLst>
        </pc:cxnChg>
        <pc:cxnChg chg="add mod">
          <ac:chgData name="Sánchez Levoso, Ana" userId="9ef33cb1-ac7e-4d10-9169-21dafc7a6730" providerId="ADAL" clId="{C09326B5-9B6F-4D30-805B-377EFDF1051B}" dt="2022-11-23T16:48:48.838" v="499" actId="571"/>
          <ac:cxnSpMkLst>
            <pc:docMk/>
            <pc:sldMk cId="3499881099" sldId="3165"/>
            <ac:cxnSpMk id="24" creationId="{0A463A7E-7862-492C-8B23-3F4F70173840}"/>
          </ac:cxnSpMkLst>
        </pc:cxnChg>
        <pc:cxnChg chg="mod">
          <ac:chgData name="Sánchez Levoso, Ana" userId="9ef33cb1-ac7e-4d10-9169-21dafc7a6730" providerId="ADAL" clId="{C09326B5-9B6F-4D30-805B-377EFDF1051B}" dt="2022-11-23T16:49:38.850" v="509" actId="1076"/>
          <ac:cxnSpMkLst>
            <pc:docMk/>
            <pc:sldMk cId="3499881099" sldId="3165"/>
            <ac:cxnSpMk id="75" creationId="{05D92357-5673-410A-9943-EDD6FEB2E655}"/>
          </ac:cxnSpMkLst>
        </pc:cxnChg>
      </pc:sldChg>
      <pc:sldChg chg="modSp">
        <pc:chgData name="Sánchez Levoso, Ana" userId="9ef33cb1-ac7e-4d10-9169-21dafc7a6730" providerId="ADAL" clId="{C09326B5-9B6F-4D30-805B-377EFDF1051B}" dt="2022-11-23T15:10:47.589" v="77" actId="20577"/>
        <pc:sldMkLst>
          <pc:docMk/>
          <pc:sldMk cId="268284718" sldId="3173"/>
        </pc:sldMkLst>
        <pc:spChg chg="mod">
          <ac:chgData name="Sánchez Levoso, Ana" userId="9ef33cb1-ac7e-4d10-9169-21dafc7a6730" providerId="ADAL" clId="{C09326B5-9B6F-4D30-805B-377EFDF1051B}" dt="2022-11-23T15:05:29.994" v="73" actId="404"/>
          <ac:spMkLst>
            <pc:docMk/>
            <pc:sldMk cId="268284718" sldId="3173"/>
            <ac:spMk id="14" creationId="{0D622AD0-263B-4BF5-A26C-67B3D6DC08EF}"/>
          </ac:spMkLst>
        </pc:spChg>
        <pc:graphicFrameChg chg="modGraphic">
          <ac:chgData name="Sánchez Levoso, Ana" userId="9ef33cb1-ac7e-4d10-9169-21dafc7a6730" providerId="ADAL" clId="{C09326B5-9B6F-4D30-805B-377EFDF1051B}" dt="2022-11-23T15:10:44.200" v="76" actId="20577"/>
          <ac:graphicFrameMkLst>
            <pc:docMk/>
            <pc:sldMk cId="268284718" sldId="3173"/>
            <ac:graphicFrameMk id="75" creationId="{4A0D5D60-7D6E-43D4-A4BD-DD732DD90CB2}"/>
          </ac:graphicFrameMkLst>
        </pc:graphicFrameChg>
        <pc:graphicFrameChg chg="modGraphic">
          <ac:chgData name="Sánchez Levoso, Ana" userId="9ef33cb1-ac7e-4d10-9169-21dafc7a6730" providerId="ADAL" clId="{C09326B5-9B6F-4D30-805B-377EFDF1051B}" dt="2022-11-23T15:10:47.589" v="77" actId="20577"/>
          <ac:graphicFrameMkLst>
            <pc:docMk/>
            <pc:sldMk cId="268284718" sldId="3173"/>
            <ac:graphicFrameMk id="78" creationId="{F806EF81-9891-411D-8741-DADB3DF7F2CA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5:11:54.306" v="82" actId="20577"/>
        <pc:sldMkLst>
          <pc:docMk/>
          <pc:sldMk cId="2951787406" sldId="3174"/>
        </pc:sldMkLst>
        <pc:graphicFrameChg chg="modGraphic">
          <ac:chgData name="Sánchez Levoso, Ana" userId="9ef33cb1-ac7e-4d10-9169-21dafc7a6730" providerId="ADAL" clId="{C09326B5-9B6F-4D30-805B-377EFDF1051B}" dt="2022-11-23T15:11:54.306" v="82" actId="20577"/>
          <ac:graphicFrameMkLst>
            <pc:docMk/>
            <pc:sldMk cId="2951787406" sldId="3174"/>
            <ac:graphicFrameMk id="18" creationId="{DF4CF547-4946-4D27-9548-21B56A82D44E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5:14:20.052" v="84" actId="20577"/>
        <pc:sldMkLst>
          <pc:docMk/>
          <pc:sldMk cId="652316609" sldId="3177"/>
        </pc:sldMkLst>
        <pc:graphicFrameChg chg="modGraphic">
          <ac:chgData name="Sánchez Levoso, Ana" userId="9ef33cb1-ac7e-4d10-9169-21dafc7a6730" providerId="ADAL" clId="{C09326B5-9B6F-4D30-805B-377EFDF1051B}" dt="2022-11-23T15:14:20.052" v="84" actId="20577"/>
          <ac:graphicFrameMkLst>
            <pc:docMk/>
            <pc:sldMk cId="652316609" sldId="3177"/>
            <ac:graphicFrameMk id="75" creationId="{4A0D5D60-7D6E-43D4-A4BD-DD732DD90CB2}"/>
          </ac:graphicFrameMkLst>
        </pc:graphicFrameChg>
      </pc:sldChg>
      <pc:sldChg chg="addSp delSp modSp mod">
        <pc:chgData name="Sánchez Levoso, Ana" userId="9ef33cb1-ac7e-4d10-9169-21dafc7a6730" providerId="ADAL" clId="{C09326B5-9B6F-4D30-805B-377EFDF1051B}" dt="2022-11-24T07:33:58.495" v="537" actId="1076"/>
        <pc:sldMkLst>
          <pc:docMk/>
          <pc:sldMk cId="2989745269" sldId="3182"/>
        </pc:sldMkLst>
        <pc:spChg chg="mod">
          <ac:chgData name="Sánchez Levoso, Ana" userId="9ef33cb1-ac7e-4d10-9169-21dafc7a6730" providerId="ADAL" clId="{C09326B5-9B6F-4D30-805B-377EFDF1051B}" dt="2022-11-24T07:33:58.495" v="537" actId="1076"/>
          <ac:spMkLst>
            <pc:docMk/>
            <pc:sldMk cId="2989745269" sldId="3182"/>
            <ac:spMk id="70" creationId="{252BFAA1-DB8D-4C2C-9C32-527F340BEFB7}"/>
          </ac:spMkLst>
        </pc:spChg>
        <pc:spChg chg="add mod">
          <ac:chgData name="Sánchez Levoso, Ana" userId="9ef33cb1-ac7e-4d10-9169-21dafc7a6730" providerId="ADAL" clId="{C09326B5-9B6F-4D30-805B-377EFDF1051B}" dt="2022-11-23T15:37:50.189" v="155" actId="1076"/>
          <ac:spMkLst>
            <pc:docMk/>
            <pc:sldMk cId="2989745269" sldId="3182"/>
            <ac:spMk id="74" creationId="{37A2962D-364D-4767-86CA-CB4BB9BF8235}"/>
          </ac:spMkLst>
        </pc:spChg>
        <pc:spChg chg="mod">
          <ac:chgData name="Sánchez Levoso, Ana" userId="9ef33cb1-ac7e-4d10-9169-21dafc7a6730" providerId="ADAL" clId="{C09326B5-9B6F-4D30-805B-377EFDF1051B}" dt="2022-11-24T07:32:46.607" v="528" actId="1076"/>
          <ac:spMkLst>
            <pc:docMk/>
            <pc:sldMk cId="2989745269" sldId="3182"/>
            <ac:spMk id="80" creationId="{552E0558-334E-4B3A-8BA5-DAF2214C1BFA}"/>
          </ac:spMkLst>
        </pc:spChg>
        <pc:spChg chg="mod">
          <ac:chgData name="Sánchez Levoso, Ana" userId="9ef33cb1-ac7e-4d10-9169-21dafc7a6730" providerId="ADAL" clId="{C09326B5-9B6F-4D30-805B-377EFDF1051B}" dt="2022-11-23T15:37:42.248" v="150" actId="20577"/>
          <ac:spMkLst>
            <pc:docMk/>
            <pc:sldMk cId="2989745269" sldId="3182"/>
            <ac:spMk id="82" creationId="{B89AFAD9-C331-4893-8FC9-E0F12D96E0B0}"/>
          </ac:spMkLst>
        </pc:spChg>
        <pc:spChg chg="add del mod">
          <ac:chgData name="Sánchez Levoso, Ana" userId="9ef33cb1-ac7e-4d10-9169-21dafc7a6730" providerId="ADAL" clId="{C09326B5-9B6F-4D30-805B-377EFDF1051B}" dt="2022-11-24T07:32:14.894" v="523" actId="478"/>
          <ac:spMkLst>
            <pc:docMk/>
            <pc:sldMk cId="2989745269" sldId="3182"/>
            <ac:spMk id="87" creationId="{3C1A81C6-7939-4748-867B-7D23D9BA8AEC}"/>
          </ac:spMkLst>
        </pc:spChg>
        <pc:grpChg chg="mod">
          <ac:chgData name="Sánchez Levoso, Ana" userId="9ef33cb1-ac7e-4d10-9169-21dafc7a6730" providerId="ADAL" clId="{C09326B5-9B6F-4D30-805B-377EFDF1051B}" dt="2022-11-24T07:33:34.127" v="533" actId="1076"/>
          <ac:grpSpMkLst>
            <pc:docMk/>
            <pc:sldMk cId="2989745269" sldId="3182"/>
            <ac:grpSpMk id="3" creationId="{A40F53E0-79E1-4EE2-BF6A-335BBDC11FF4}"/>
          </ac:grpSpMkLst>
        </pc:grpChg>
        <pc:grpChg chg="add mod">
          <ac:chgData name="Sánchez Levoso, Ana" userId="9ef33cb1-ac7e-4d10-9169-21dafc7a6730" providerId="ADAL" clId="{C09326B5-9B6F-4D30-805B-377EFDF1051B}" dt="2022-11-24T07:33:21.708" v="532" actId="1076"/>
          <ac:grpSpMkLst>
            <pc:docMk/>
            <pc:sldMk cId="2989745269" sldId="3182"/>
            <ac:grpSpMk id="78" creationId="{4A32F27E-81C8-4773-977C-FBE7176AAD50}"/>
          </ac:grpSpMkLst>
        </pc:grpChg>
        <pc:graphicFrameChg chg="mod">
          <ac:chgData name="Sánchez Levoso, Ana" userId="9ef33cb1-ac7e-4d10-9169-21dafc7a6730" providerId="ADAL" clId="{C09326B5-9B6F-4D30-805B-377EFDF1051B}" dt="2022-11-24T07:33:38.628" v="535"/>
          <ac:graphicFrameMkLst>
            <pc:docMk/>
            <pc:sldMk cId="2989745269" sldId="3182"/>
            <ac:graphicFrameMk id="65" creationId="{52CAECD8-5F12-4542-BAC8-C185523DC7EC}"/>
          </ac:graphicFrameMkLst>
        </pc:graphicFrameChg>
        <pc:graphicFrameChg chg="mod">
          <ac:chgData name="Sánchez Levoso, Ana" userId="9ef33cb1-ac7e-4d10-9169-21dafc7a6730" providerId="ADAL" clId="{C09326B5-9B6F-4D30-805B-377EFDF1051B}" dt="2022-11-24T07:32:09.470" v="522"/>
          <ac:graphicFrameMkLst>
            <pc:docMk/>
            <pc:sldMk cId="2989745269" sldId="3182"/>
            <ac:graphicFrameMk id="79" creationId="{DFE27DB4-09AE-450F-B7E5-0FFB9838AA71}"/>
          </ac:graphicFrameMkLst>
        </pc:graphicFrameChg>
        <pc:cxnChg chg="mod">
          <ac:chgData name="Sánchez Levoso, Ana" userId="9ef33cb1-ac7e-4d10-9169-21dafc7a6730" providerId="ADAL" clId="{C09326B5-9B6F-4D30-805B-377EFDF1051B}" dt="2022-11-24T07:33:58.495" v="537" actId="1076"/>
          <ac:cxnSpMkLst>
            <pc:docMk/>
            <pc:sldMk cId="2989745269" sldId="3182"/>
            <ac:cxnSpMk id="71" creationId="{B3B7C907-F9D9-45FB-A124-74EAF52F4BB3}"/>
          </ac:cxnSpMkLst>
        </pc:cxnChg>
        <pc:cxnChg chg="mod">
          <ac:chgData name="Sánchez Levoso, Ana" userId="9ef33cb1-ac7e-4d10-9169-21dafc7a6730" providerId="ADAL" clId="{C09326B5-9B6F-4D30-805B-377EFDF1051B}" dt="2022-11-24T07:33:11.905" v="531" actId="14100"/>
          <ac:cxnSpMkLst>
            <pc:docMk/>
            <pc:sldMk cId="2989745269" sldId="3182"/>
            <ac:cxnSpMk id="81" creationId="{31FC9801-996C-435C-8647-1042D9F0C56E}"/>
          </ac:cxnSpMkLst>
        </pc:cxnChg>
      </pc:sldChg>
      <pc:sldChg chg="addSp delSp modSp">
        <pc:chgData name="Sánchez Levoso, Ana" userId="9ef33cb1-ac7e-4d10-9169-21dafc7a6730" providerId="ADAL" clId="{C09326B5-9B6F-4D30-805B-377EFDF1051B}" dt="2022-11-23T15:02:52.797" v="71" actId="20577"/>
        <pc:sldMkLst>
          <pc:docMk/>
          <pc:sldMk cId="2256727121" sldId="3184"/>
        </pc:sldMkLst>
        <pc:spChg chg="add del mod">
          <ac:chgData name="Sánchez Levoso, Ana" userId="9ef33cb1-ac7e-4d10-9169-21dafc7a6730" providerId="ADAL" clId="{C09326B5-9B6F-4D30-805B-377EFDF1051B}" dt="2022-11-23T15:02:46.172" v="68" actId="478"/>
          <ac:spMkLst>
            <pc:docMk/>
            <pc:sldMk cId="2256727121" sldId="3184"/>
            <ac:spMk id="3" creationId="{323A7523-52B4-41EF-9B56-DD2C8A923558}"/>
          </ac:spMkLst>
        </pc:spChg>
        <pc:graphicFrameChg chg="modGraphic">
          <ac:chgData name="Sánchez Levoso, Ana" userId="9ef33cb1-ac7e-4d10-9169-21dafc7a6730" providerId="ADAL" clId="{C09326B5-9B6F-4D30-805B-377EFDF1051B}" dt="2022-11-23T15:02:52.797" v="71" actId="20577"/>
          <ac:graphicFrameMkLst>
            <pc:docMk/>
            <pc:sldMk cId="2256727121" sldId="3184"/>
            <ac:graphicFrameMk id="2" creationId="{A9B9FFFF-8AAF-41FC-908A-F998EF232F07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6:01:15.644" v="216" actId="20577"/>
        <pc:sldMkLst>
          <pc:docMk/>
          <pc:sldMk cId="301186968" sldId="3185"/>
        </pc:sldMkLst>
        <pc:graphicFrameChg chg="mod modGraphic">
          <ac:chgData name="Sánchez Levoso, Ana" userId="9ef33cb1-ac7e-4d10-9169-21dafc7a6730" providerId="ADAL" clId="{C09326B5-9B6F-4D30-805B-377EFDF1051B}" dt="2022-11-23T16:01:15.644" v="216" actId="20577"/>
          <ac:graphicFrameMkLst>
            <pc:docMk/>
            <pc:sldMk cId="301186968" sldId="3185"/>
            <ac:graphicFrameMk id="2" creationId="{A9B9FFFF-8AAF-41FC-908A-F998EF232F07}"/>
          </ac:graphicFrameMkLst>
        </pc:graphicFrameChg>
      </pc:sldChg>
      <pc:sldChg chg="modSp">
        <pc:chgData name="Sánchez Levoso, Ana" userId="9ef33cb1-ac7e-4d10-9169-21dafc7a6730" providerId="ADAL" clId="{C09326B5-9B6F-4D30-805B-377EFDF1051B}" dt="2022-11-23T16:02:18.853" v="228"/>
        <pc:sldMkLst>
          <pc:docMk/>
          <pc:sldMk cId="4221644422" sldId="3186"/>
        </pc:sldMkLst>
        <pc:graphicFrameChg chg="mod modGraphic">
          <ac:chgData name="Sánchez Levoso, Ana" userId="9ef33cb1-ac7e-4d10-9169-21dafc7a6730" providerId="ADAL" clId="{C09326B5-9B6F-4D30-805B-377EFDF1051B}" dt="2022-11-23T16:02:18.853" v="228"/>
          <ac:graphicFrameMkLst>
            <pc:docMk/>
            <pc:sldMk cId="4221644422" sldId="3186"/>
            <ac:graphicFrameMk id="2" creationId="{A9B9FFFF-8AAF-41FC-908A-F998EF232F07}"/>
          </ac:graphicFrameMkLst>
        </pc:graphicFrameChg>
      </pc:sldChg>
    </pc:docChg>
  </pc:docChgLst>
  <pc:docChgLst>
    <pc:chgData name="Sánchez Levoso, Ana" userId="9ef33cb1-ac7e-4d10-9169-21dafc7a6730" providerId="ADAL" clId="{A0BBB704-E12B-4997-AFC3-16B8C5E06E26}"/>
    <pc:docChg chg="undo custSel addSld delSld modSld sldOrd">
      <pc:chgData name="Sánchez Levoso, Ana" userId="9ef33cb1-ac7e-4d10-9169-21dafc7a6730" providerId="ADAL" clId="{A0BBB704-E12B-4997-AFC3-16B8C5E06E26}" dt="2022-09-09T13:05:12.105" v="616"/>
      <pc:docMkLst>
        <pc:docMk/>
      </pc:docMkLst>
    </pc:docChg>
  </pc:docChgLst>
  <pc:docChgLst>
    <pc:chgData name="Sánchez Levoso, Ana" userId="9ef33cb1-ac7e-4d10-9169-21dafc7a6730" providerId="ADAL" clId="{543A2903-34BA-4938-BA00-45640F045064}"/>
    <pc:docChg chg="undo delSld modSld modSection">
      <pc:chgData name="Sánchez Levoso, Ana" userId="9ef33cb1-ac7e-4d10-9169-21dafc7a6730" providerId="ADAL" clId="{543A2903-34BA-4938-BA00-45640F045064}" dt="2022-11-24T12:04:59.620" v="38" actId="20577"/>
      <pc:docMkLst>
        <pc:docMk/>
      </pc:docMkLst>
      <pc:sldChg chg="del">
        <pc:chgData name="Sánchez Levoso, Ana" userId="9ef33cb1-ac7e-4d10-9169-21dafc7a6730" providerId="ADAL" clId="{543A2903-34BA-4938-BA00-45640F045064}" dt="2022-11-24T12:03:36.010" v="22" actId="2696"/>
        <pc:sldMkLst>
          <pc:docMk/>
          <pc:sldMk cId="663507706" sldId="3169"/>
        </pc:sldMkLst>
      </pc:sldChg>
      <pc:sldChg chg="modSp">
        <pc:chgData name="Sánchez Levoso, Ana" userId="9ef33cb1-ac7e-4d10-9169-21dafc7a6730" providerId="ADAL" clId="{543A2903-34BA-4938-BA00-45640F045064}" dt="2022-11-24T12:04:29.166" v="30" actId="20577"/>
        <pc:sldMkLst>
          <pc:docMk/>
          <pc:sldMk cId="268284718" sldId="3173"/>
        </pc:sldMkLst>
        <pc:spChg chg="mod">
          <ac:chgData name="Sánchez Levoso, Ana" userId="9ef33cb1-ac7e-4d10-9169-21dafc7a6730" providerId="ADAL" clId="{543A2903-34BA-4938-BA00-45640F045064}" dt="2022-11-24T12:04:07.066" v="26" actId="20577"/>
          <ac:spMkLst>
            <pc:docMk/>
            <pc:sldMk cId="268284718" sldId="3173"/>
            <ac:spMk id="122" creationId="{110FA609-E494-4DC2-8943-6214E4FE58CE}"/>
          </ac:spMkLst>
        </pc:spChg>
        <pc:graphicFrameChg chg="modGraphic">
          <ac:chgData name="Sánchez Levoso, Ana" userId="9ef33cb1-ac7e-4d10-9169-21dafc7a6730" providerId="ADAL" clId="{543A2903-34BA-4938-BA00-45640F045064}" dt="2022-11-24T12:04:04.056" v="24" actId="20577"/>
          <ac:graphicFrameMkLst>
            <pc:docMk/>
            <pc:sldMk cId="268284718" sldId="3173"/>
            <ac:graphicFrameMk id="68" creationId="{E0766D6B-D62B-45DC-9169-62B683EE8A66}"/>
          </ac:graphicFrameMkLst>
        </pc:graphicFrameChg>
        <pc:graphicFrameChg chg="modGraphic">
          <ac:chgData name="Sánchez Levoso, Ana" userId="9ef33cb1-ac7e-4d10-9169-21dafc7a6730" providerId="ADAL" clId="{543A2903-34BA-4938-BA00-45640F045064}" dt="2022-11-24T12:04:29.166" v="30" actId="20577"/>
          <ac:graphicFrameMkLst>
            <pc:docMk/>
            <pc:sldMk cId="268284718" sldId="3173"/>
            <ac:graphicFrameMk id="78" creationId="{F806EF81-9891-411D-8741-DADB3DF7F2CA}"/>
          </ac:graphicFrameMkLst>
        </pc:graphicFrameChg>
      </pc:sldChg>
      <pc:sldChg chg="modSp">
        <pc:chgData name="Sánchez Levoso, Ana" userId="9ef33cb1-ac7e-4d10-9169-21dafc7a6730" providerId="ADAL" clId="{543A2903-34BA-4938-BA00-45640F045064}" dt="2022-11-24T12:04:59.620" v="38" actId="20577"/>
        <pc:sldMkLst>
          <pc:docMk/>
          <pc:sldMk cId="2951787406" sldId="3174"/>
        </pc:sldMkLst>
        <pc:graphicFrameChg chg="modGraphic">
          <ac:chgData name="Sánchez Levoso, Ana" userId="9ef33cb1-ac7e-4d10-9169-21dafc7a6730" providerId="ADAL" clId="{543A2903-34BA-4938-BA00-45640F045064}" dt="2022-11-24T12:04:48.588" v="34" actId="20577"/>
          <ac:graphicFrameMkLst>
            <pc:docMk/>
            <pc:sldMk cId="2951787406" sldId="3174"/>
            <ac:graphicFrameMk id="18" creationId="{DF4CF547-4946-4D27-9548-21B56A82D44E}"/>
          </ac:graphicFrameMkLst>
        </pc:graphicFrameChg>
        <pc:graphicFrameChg chg="modGraphic">
          <ac:chgData name="Sánchez Levoso, Ana" userId="9ef33cb1-ac7e-4d10-9169-21dafc7a6730" providerId="ADAL" clId="{543A2903-34BA-4938-BA00-45640F045064}" dt="2022-11-24T12:04:56.831" v="36" actId="20577"/>
          <ac:graphicFrameMkLst>
            <pc:docMk/>
            <pc:sldMk cId="2951787406" sldId="3174"/>
            <ac:graphicFrameMk id="76" creationId="{7212421B-3698-45F7-A7BF-2D19FCACA623}"/>
          </ac:graphicFrameMkLst>
        </pc:graphicFrameChg>
        <pc:graphicFrameChg chg="modGraphic">
          <ac:chgData name="Sánchez Levoso, Ana" userId="9ef33cb1-ac7e-4d10-9169-21dafc7a6730" providerId="ADAL" clId="{543A2903-34BA-4938-BA00-45640F045064}" dt="2022-11-24T12:04:59.620" v="38" actId="20577"/>
          <ac:graphicFrameMkLst>
            <pc:docMk/>
            <pc:sldMk cId="2951787406" sldId="3174"/>
            <ac:graphicFrameMk id="80" creationId="{C05B7CFE-C32C-4F3B-AC17-AF279C9C6862}"/>
          </ac:graphicFrameMkLst>
        </pc:graphicFrameChg>
        <pc:graphicFrameChg chg="modGraphic">
          <ac:chgData name="Sánchez Levoso, Ana" userId="9ef33cb1-ac7e-4d10-9169-21dafc7a6730" providerId="ADAL" clId="{543A2903-34BA-4938-BA00-45640F045064}" dt="2022-11-24T12:04:45.239" v="32" actId="20577"/>
          <ac:graphicFrameMkLst>
            <pc:docMk/>
            <pc:sldMk cId="2951787406" sldId="3174"/>
            <ac:graphicFrameMk id="81" creationId="{BA72256F-2A38-4C42-82C6-54F82C3B92B8}"/>
          </ac:graphicFrameMkLst>
        </pc:graphicFrameChg>
      </pc:sldChg>
      <pc:sldChg chg="modSp">
        <pc:chgData name="Sánchez Levoso, Ana" userId="9ef33cb1-ac7e-4d10-9169-21dafc7a6730" providerId="ADAL" clId="{543A2903-34BA-4938-BA00-45640F045064}" dt="2022-11-24T12:02:05.217" v="21" actId="20577"/>
        <pc:sldMkLst>
          <pc:docMk/>
          <pc:sldMk cId="652316609" sldId="3177"/>
        </pc:sldMkLst>
        <pc:spChg chg="mod">
          <ac:chgData name="Sánchez Levoso, Ana" userId="9ef33cb1-ac7e-4d10-9169-21dafc7a6730" providerId="ADAL" clId="{543A2903-34BA-4938-BA00-45640F045064}" dt="2022-11-24T12:01:35.002" v="9" actId="20577"/>
          <ac:spMkLst>
            <pc:docMk/>
            <pc:sldMk cId="652316609" sldId="3177"/>
            <ac:spMk id="52" creationId="{9FBC2469-AD74-4D60-9D8D-81DD6A2CCBF3}"/>
          </ac:spMkLst>
        </pc:spChg>
        <pc:graphicFrameChg chg="modGraphic">
          <ac:chgData name="Sánchez Levoso, Ana" userId="9ef33cb1-ac7e-4d10-9169-21dafc7a6730" providerId="ADAL" clId="{543A2903-34BA-4938-BA00-45640F045064}" dt="2022-11-24T12:01:30.062" v="7" actId="20577"/>
          <ac:graphicFrameMkLst>
            <pc:docMk/>
            <pc:sldMk cId="652316609" sldId="3177"/>
            <ac:graphicFrameMk id="68" creationId="{E0766D6B-D62B-45DC-9169-62B683EE8A66}"/>
          </ac:graphicFrameMkLst>
        </pc:graphicFrameChg>
        <pc:graphicFrameChg chg="modGraphic">
          <ac:chgData name="Sánchez Levoso, Ana" userId="9ef33cb1-ac7e-4d10-9169-21dafc7a6730" providerId="ADAL" clId="{543A2903-34BA-4938-BA00-45640F045064}" dt="2022-11-24T12:02:05.217" v="21" actId="20577"/>
          <ac:graphicFrameMkLst>
            <pc:docMk/>
            <pc:sldMk cId="652316609" sldId="3177"/>
            <ac:graphicFrameMk id="75" creationId="{4A0D5D60-7D6E-43D4-A4BD-DD732DD90CB2}"/>
          </ac:graphicFrameMkLst>
        </pc:graphicFrameChg>
        <pc:graphicFrameChg chg="modGraphic">
          <ac:chgData name="Sánchez Levoso, Ana" userId="9ef33cb1-ac7e-4d10-9169-21dafc7a6730" providerId="ADAL" clId="{543A2903-34BA-4938-BA00-45640F045064}" dt="2022-11-24T12:01:53.224" v="13" actId="20577"/>
          <ac:graphicFrameMkLst>
            <pc:docMk/>
            <pc:sldMk cId="652316609" sldId="3177"/>
            <ac:graphicFrameMk id="127" creationId="{73A8D2D7-3B06-4DAC-B1DF-1BEE917CABEB}"/>
          </ac:graphicFrameMkLst>
        </pc:graphicFrameChg>
      </pc:sldChg>
    </pc:docChg>
  </pc:docChgLst>
  <pc:docChgLst>
    <pc:chgData name="Rodriguez Valdes, Maria Del Carmen" userId="48e1f2a6-2d85-4dcb-bd83-dc6fd5f59a9c" providerId="ADAL" clId="{ADFAE84B-7749-46BC-8287-C6C87966CFCA}"/>
    <pc:docChg chg="modSld">
      <pc:chgData name="Rodriguez Valdes, Maria Del Carmen" userId="48e1f2a6-2d85-4dcb-bd83-dc6fd5f59a9c" providerId="ADAL" clId="{ADFAE84B-7749-46BC-8287-C6C87966CFCA}" dt="2022-11-22T09:10:10.932" v="14" actId="20577"/>
      <pc:docMkLst>
        <pc:docMk/>
      </pc:docMkLst>
      <pc:sldChg chg="modSp mod">
        <pc:chgData name="Rodriguez Valdes, Maria Del Carmen" userId="48e1f2a6-2d85-4dcb-bd83-dc6fd5f59a9c" providerId="ADAL" clId="{ADFAE84B-7749-46BC-8287-C6C87966CFCA}" dt="2022-11-22T09:10:10.932" v="14" actId="20577"/>
        <pc:sldMkLst>
          <pc:docMk/>
          <pc:sldMk cId="2256727121" sldId="3184"/>
        </pc:sldMkLst>
        <pc:graphicFrameChg chg="modGraphic">
          <ac:chgData name="Rodriguez Valdes, Maria Del Carmen" userId="48e1f2a6-2d85-4dcb-bd83-dc6fd5f59a9c" providerId="ADAL" clId="{ADFAE84B-7749-46BC-8287-C6C87966CFCA}" dt="2022-11-22T09:10:10.932" v="14" actId="20577"/>
          <ac:graphicFrameMkLst>
            <pc:docMk/>
            <pc:sldMk cId="2256727121" sldId="3184"/>
            <ac:graphicFrameMk id="2" creationId="{A9B9FFFF-8AAF-41FC-908A-F998EF232F07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4F0-43B6-B7B6-12B52CFF1F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F0-43B6-B7B6-12B52CFF1FC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Suministro sin redencion de GdOs</c:v>
                </c:pt>
                <c:pt idx="1">
                  <c:v>Suministro con redencion de GdOs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51</c:v>
                </c:pt>
                <c:pt idx="1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2-44F0-A01A-22676DA0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09-429C-98E2-6DF15BACD2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09-429C-98E2-6DF15BACD2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9-47AD-8DA0-440D70A12F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3BA9-47AD-8DA0-440D70A12F0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F062-4894-BA3E-7053D590D6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Hoja1!$A$2:$A$6</c:f>
              <c:strCache>
                <c:ptCount val="5"/>
                <c:pt idx="0">
                  <c:v>Cartera de Suministros</c:v>
                </c:pt>
                <c:pt idx="1">
                  <c:v>Punto de Consumo (suministrador)</c:v>
                </c:pt>
                <c:pt idx="2">
                  <c:v>Punto de Consumo (consumidor)</c:v>
                </c:pt>
                <c:pt idx="3">
                  <c:v>Operaciones de bunkering</c:v>
                </c:pt>
                <c:pt idx="4">
                  <c:v>Operaciones de gas vehicular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2500</c:v>
                </c:pt>
                <c:pt idx="1">
                  <c:v>800</c:v>
                </c:pt>
                <c:pt idx="2">
                  <c:v>100</c:v>
                </c:pt>
                <c:pt idx="3">
                  <c:v>1000</c:v>
                </c:pt>
                <c:pt idx="4">
                  <c:v>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2-44F0-A01A-22676DA0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781505976642515"/>
          <c:y val="8.4650086900506766E-2"/>
          <c:w val="0.35795052498783214"/>
          <c:h val="0.8306998261989865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spPr>
            <a:ln w="12700">
              <a:solidFill>
                <a:schemeClr val="accent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2700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A4F0-43B6-B7B6-12B52CFF1F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4F0-43B6-B7B6-12B52CFF1FC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FC42-4451-9A50-ECF2CCCC8C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Gas de vertedero</c:v>
                </c:pt>
                <c:pt idx="1">
                  <c:v>Residuos municipales</c:v>
                </c:pt>
                <c:pt idx="2">
                  <c:v>Biomasa agricola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30</c:v>
                </c:pt>
                <c:pt idx="1">
                  <c:v>50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2-44F0-A01A-22676DA0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09-429C-98E2-6DF15BACD2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09-429C-98E2-6DF15BACD2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9-47AD-8DA0-440D70A12F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3BA9-47AD-8DA0-440D70A12F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Digestion anaerobia</c:v>
                </c:pt>
                <c:pt idx="1">
                  <c:v>Pirolisis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2-44F0-A01A-22676DA0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1781493055555559"/>
          <c:y val="0.39453596941994529"/>
          <c:w val="0.35795052498783214"/>
          <c:h val="0.202074178802411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09-429C-98E2-6DF15BACD2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09-429C-98E2-6DF15BACD2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9-47AD-8DA0-440D70A12F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3BA9-47AD-8DA0-440D70A12F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Hidrógeno </c:v>
                </c:pt>
                <c:pt idx="1">
                  <c:v>Metano</c:v>
                </c:pt>
              </c:strCache>
            </c:strRef>
          </c:cat>
          <c:val>
            <c:numRef>
              <c:f>Hoja1!$B$2:$B$3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2-44F0-A01A-22676DA0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3763958333333337"/>
          <c:y val="0.39453596941994529"/>
          <c:w val="0.35795052498783214"/>
          <c:h val="0.202074178802411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5875">
                <a:solidFill>
                  <a:schemeClr val="accen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09-429C-98E2-6DF15BACD2D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2700">
                <a:solidFill>
                  <a:schemeClr val="accent2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09-429C-98E2-6DF15BACD2D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BA9-47AD-8DA0-440D70A12F0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>
                <a:solidFill>
                  <a:schemeClr val="accent4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3BA9-47AD-8DA0-440D70A12F0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ES_tradnl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</c:f>
              <c:strCache>
                <c:ptCount val="1"/>
                <c:pt idx="0">
                  <c:v>Gas compatible con la red</c:v>
                </c:pt>
              </c:strCache>
            </c:strRef>
          </c:cat>
          <c:val>
            <c:numRef>
              <c:f>Hoja1!$B$2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02-44F0-A01A-22676DA08E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166909722222235"/>
          <c:y val="0.40338985177764347"/>
          <c:w val="0.2829854166666666"/>
          <c:h val="0.2020741788024113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_trad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_trad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>
              <a:latin typeface="Verdana" panose="020B0604030504040204" pitchFamily="34" charset="0"/>
            </a:endParaRP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F3DD2-969E-4F51-8A51-EB0B4110BB09}" type="datetimeFigureOut">
              <a:rPr lang="es-ES_tradnl" smtClean="0">
                <a:latin typeface="Verdana" panose="020B0604030504040204" pitchFamily="34" charset="0"/>
              </a:rPr>
              <a:pPr/>
              <a:t>24/11/2022</a:t>
            </a:fld>
            <a:endParaRPr lang="es-ES_tradnl">
              <a:latin typeface="Verdana" panose="020B060403050404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>
              <a:latin typeface="Verdana" panose="020B060403050404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603E4-74DB-4ECD-BD53-5BB58D963DE4}" type="slidenum">
              <a:rPr lang="es-ES_tradnl" smtClean="0">
                <a:latin typeface="Verdana" panose="020B0604030504040204" pitchFamily="34" charset="0"/>
              </a:rPr>
              <a:pPr/>
              <a:t>‹Nº›</a:t>
            </a:fld>
            <a:endParaRPr lang="es-ES_tradnl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185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Verdana" panose="020B0604030504040204" pitchFamily="34" charset="0"/>
              </a:defRPr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Verdana" panose="020B0604030504040204" pitchFamily="34" charset="0"/>
              </a:defRPr>
            </a:lvl1pPr>
          </a:lstStyle>
          <a:p>
            <a:fld id="{1B1655B4-8907-4DA8-B699-724CD93370C9}" type="datetimeFigureOut">
              <a:rPr lang="es-ES_tradnl" smtClean="0"/>
              <a:pPr/>
              <a:t>24/11/2022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Verdana" panose="020B0604030504040204" pitchFamily="34" charset="0"/>
              </a:defRPr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Verdana" panose="020B0604030504040204" pitchFamily="34" charset="0"/>
              </a:defRPr>
            </a:lvl1pPr>
          </a:lstStyle>
          <a:p>
            <a:fld id="{0C573B90-E109-49E6-81EC-950EC00F49A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91598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961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/>
              <a:t>Para los puntos no </a:t>
            </a:r>
            <a:r>
              <a:rPr lang="es-ES_tradnl" dirty="0" err="1"/>
              <a:t>telemedidos</a:t>
            </a:r>
            <a:r>
              <a:rPr lang="es-ES_tradnl" dirty="0"/>
              <a:t> habrá una sola operación de redención al final del año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5466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3217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6719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076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4990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8090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C573B90-E109-49E6-81EC-950EC00F49A1}" type="slidenum">
              <a:rPr kumimoji="0" lang="es-ES_tradn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s-ES_tradn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255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5113441" y="325617"/>
            <a:ext cx="1610018" cy="5732391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sz="614" b="0" i="0">
              <a:latin typeface="Enagás PT Serif" panose="020A0603040505020204" pitchFamily="18" charset="77"/>
            </a:endParaRPr>
          </a:p>
        </p:txBody>
      </p:sp>
      <p:pic>
        <p:nvPicPr>
          <p:cNvPr id="17" name="Imagen 16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35F061E7-09A0-8E43-9C0D-6C95FC13D3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41" y="325616"/>
            <a:ext cx="4978899" cy="7806772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241" y="8132393"/>
            <a:ext cx="5113199" cy="1773610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614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360" y="8769319"/>
            <a:ext cx="1022114" cy="429391"/>
          </a:xfrm>
          <a:prstGeom prst="rect">
            <a:avLst/>
          </a:prstGeom>
          <a:solidFill>
            <a:schemeClr val="accent5"/>
          </a:solidFill>
        </p:spPr>
        <p:txBody>
          <a:bodyPr wrap="none"/>
          <a:lstStyle>
            <a:lvl1pPr marL="0" indent="0" algn="ctr">
              <a:buNone/>
              <a:defRPr sz="675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/>
              <a:t>Fecha/evento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77712D5-0146-B841-919C-D494ADD33B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360" y="3453441"/>
            <a:ext cx="2803565" cy="155112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21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117714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85" userDrawn="1">
          <p15:clr>
            <a:srgbClr val="FBAE40"/>
          </p15:clr>
        </p15:guide>
        <p15:guide id="2" pos="4235" userDrawn="1">
          <p15:clr>
            <a:srgbClr val="FBAE40"/>
          </p15:clr>
        </p15:guide>
        <p15:guide id="3" orient="horz" pos="193" userDrawn="1">
          <p15:clr>
            <a:srgbClr val="FBAE40"/>
          </p15:clr>
        </p15:guide>
        <p15:guide id="4" orient="horz" pos="6047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437E00-6963-6145-8AD8-5CB3D7A70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5F3B78D5-2A52-5248-8FF2-87A1225621C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35824" y="2164648"/>
            <a:ext cx="2048891" cy="7422755"/>
          </a:xfrm>
          <a:prstGeom prst="rect">
            <a:avLst/>
          </a:prstGeom>
          <a:pattFill prst="pct1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788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224377FC-C1E1-8B4D-85AB-F6C4BB4F23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4000" y="698971"/>
            <a:ext cx="5955257" cy="2564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el título en Enagás PT Serif (RGB 99, 102, 106)</a:t>
            </a:r>
          </a:p>
        </p:txBody>
      </p:sp>
      <p:sp>
        <p:nvSpPr>
          <p:cNvPr id="14" name="Marcador de texto 8">
            <a:extLst>
              <a:ext uri="{FF2B5EF4-FFF2-40B4-BE49-F238E27FC236}">
                <a16:creationId xmlns:a16="http://schemas.microsoft.com/office/drawing/2014/main" id="{295A7981-99B0-9F41-B788-0E8502A3C43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851" y="2164645"/>
            <a:ext cx="3667979" cy="704238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accent3"/>
                </a:solidFill>
              </a:defRPr>
            </a:lvl1pPr>
            <a:lvl2pPr>
              <a:defRPr sz="750">
                <a:solidFill>
                  <a:schemeClr val="accent3"/>
                </a:solidFill>
              </a:defRPr>
            </a:lvl2pPr>
            <a:lvl3pPr>
              <a:defRPr sz="750">
                <a:solidFill>
                  <a:schemeClr val="accent3"/>
                </a:solidFill>
              </a:defRPr>
            </a:lvl3pPr>
            <a:lvl4pPr>
              <a:defRPr sz="750">
                <a:solidFill>
                  <a:schemeClr val="accent3"/>
                </a:solidFill>
              </a:defRPr>
            </a:lvl4pPr>
            <a:lvl5pPr>
              <a:defRPr sz="75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085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ÍNDI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454F8EA-597D-8C47-9AD3-A0F6271E0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E0504104-7F21-5D43-9991-0B1BF89AEC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66" y="2023087"/>
            <a:ext cx="5975100" cy="3697585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510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8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1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585063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643699B8-E881-A244-B164-636AD58C4C28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40" y="305463"/>
            <a:ext cx="6588000" cy="9290667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558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4C2E4436-37FE-A64E-AA66-33E1B667B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8A01CEB-9609-CB40-A774-43E008B18F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40356762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63732BDC-4662-2E4E-B207-AB3AA3B2C9F8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60" y="302659"/>
            <a:ext cx="6588000" cy="9290667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3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31C96536-FC47-F349-BA97-B62BDEA81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0219BE9C-3873-B940-BEF9-E677EA486D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8593149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EB781FAF-3792-F04C-B512-3CB78E19F5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60" y="305743"/>
            <a:ext cx="6588000" cy="9290981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3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92F19730-F3F6-D744-AAC2-C690FFE500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D589650-B272-A144-91B0-3D7516CD1E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240626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904FCB76-16C1-F141-AE99-33097D320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60" y="305745"/>
            <a:ext cx="6588000" cy="9290981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3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B388A873-77E6-EE4B-88D1-2867106CCB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A1DC80A3-74E2-7241-8FBB-BF96C7ED47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8593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643699B8-E881-A244-B164-636AD58C4C28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40" y="305463"/>
            <a:ext cx="6588000" cy="9290667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558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4C2E4436-37FE-A64E-AA66-33E1B667B23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8A01CEB-9609-CB40-A774-43E008B18F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40356762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63732BDC-4662-2E4E-B207-AB3AA3B2C9F8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60" y="302659"/>
            <a:ext cx="6588000" cy="9290667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3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10" name="Gráfico 9">
            <a:extLst>
              <a:ext uri="{FF2B5EF4-FFF2-40B4-BE49-F238E27FC236}">
                <a16:creationId xmlns:a16="http://schemas.microsoft.com/office/drawing/2014/main" id="{31C96536-FC47-F349-BA97-B62BDEA81A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0219BE9C-3873-B940-BEF9-E677EA486D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8593149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EB781FAF-3792-F04C-B512-3CB78E19F5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60" y="305743"/>
            <a:ext cx="6588000" cy="9290981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3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92F19730-F3F6-D744-AAC2-C690FFE5002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D589650-B272-A144-91B0-3D7516CD1E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240626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ER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904FCB76-16C1-F141-AE99-33097D320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460" y="305745"/>
            <a:ext cx="6588000" cy="9290981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522973" y="3"/>
            <a:ext cx="1905420" cy="9905443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B388A873-77E6-EE4B-88D1-2867106CCB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020529" y="5570724"/>
            <a:ext cx="910307" cy="196356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A1DC80A3-74E2-7241-8FBB-BF96C7ED47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0400" y="2490127"/>
            <a:ext cx="1470566" cy="60016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8593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5113441" y="325617"/>
            <a:ext cx="1609200" cy="5732391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0" tIns="0" rIns="0" bIns="0" rtlCol="0"/>
          <a:lstStyle/>
          <a:p>
            <a:endParaRPr sz="614" b="0" i="0">
              <a:latin typeface="Enagás PT Serif" panose="020A0603040505020204" pitchFamily="18" charset="77"/>
            </a:endParaRPr>
          </a:p>
        </p:txBody>
      </p:sp>
      <p:pic>
        <p:nvPicPr>
          <p:cNvPr id="10" name="Imagen 9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6DCBABE3-A83E-FC43-A317-CE38ABB0D6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41" y="325868"/>
            <a:ext cx="4978862" cy="7806773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241" y="8132393"/>
            <a:ext cx="5113199" cy="1773610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614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360" y="8769319"/>
            <a:ext cx="1022114" cy="429391"/>
          </a:xfrm>
          <a:prstGeom prst="rect">
            <a:avLst/>
          </a:prstGeom>
          <a:solidFill>
            <a:schemeClr val="accent2"/>
          </a:solidFill>
        </p:spPr>
        <p:txBody>
          <a:bodyPr wrap="none"/>
          <a:lstStyle>
            <a:lvl1pPr marL="0" indent="0" algn="ctr">
              <a:buNone/>
              <a:defRPr sz="675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/>
              <a:t>Fecha/evento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5C74D19-E097-8F4F-8BC6-B5B0F31AC1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360" y="3453441"/>
            <a:ext cx="2803565" cy="155112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21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4140138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ítulo/ante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AC64-697C-744A-8112-A87F70158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382541-1604-654B-A65F-6E00B131DD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850" y="305741"/>
            <a:ext cx="5967413" cy="2724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675" b="1">
                <a:solidFill>
                  <a:schemeClr val="accent1"/>
                </a:solidFill>
              </a:defRPr>
            </a:lvl1pPr>
            <a:lvl2pPr marL="342900" indent="0">
              <a:buNone/>
              <a:defRPr sz="675" b="1">
                <a:solidFill>
                  <a:schemeClr val="accent1"/>
                </a:solidFill>
              </a:defRPr>
            </a:lvl2pPr>
            <a:lvl3pPr marL="685800" indent="0">
              <a:buNone/>
              <a:defRPr sz="675" b="1">
                <a:solidFill>
                  <a:schemeClr val="accent1"/>
                </a:solidFill>
              </a:defRPr>
            </a:lvl3pPr>
            <a:lvl4pPr marL="1028700" indent="0">
              <a:buNone/>
              <a:defRPr sz="675" b="1">
                <a:solidFill>
                  <a:schemeClr val="accent1"/>
                </a:solidFill>
              </a:defRPr>
            </a:lvl4pPr>
            <a:lvl5pPr marL="1371600" indent="0">
              <a:buNone/>
              <a:defRPr sz="675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/>
              <a:t>Antetítulo si lo tuviera. </a:t>
            </a:r>
            <a:r>
              <a:rPr lang="es-ES" err="1"/>
              <a:t>Verdana</a:t>
            </a:r>
            <a:r>
              <a:rPr lang="es-ES"/>
              <a:t> 9 negrita (RGB 0, 122, 174) </a:t>
            </a:r>
            <a:endParaRPr lang="es-ES_tradnl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102A1F6-3BA1-9344-A2BE-98333259B64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4000" y="698971"/>
            <a:ext cx="5955257" cy="2564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el título en Enagás PT Serif (RGB 99, 102, 106)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9D20DD62-D5F1-BD4A-B469-89350AF1C4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4000" y="1348509"/>
            <a:ext cx="5955257" cy="12695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825" b="1" i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Subtítulo de la diapositiva si lo tuviera. </a:t>
            </a:r>
            <a:r>
              <a:rPr lang="es-ES_tradnl" noProof="0" err="1"/>
              <a:t>Verdana</a:t>
            </a:r>
            <a:r>
              <a:rPr lang="es-ES_tradnl" noProof="0"/>
              <a:t> 11 negrita (RGB 99, 102, 106)</a:t>
            </a:r>
          </a:p>
        </p:txBody>
      </p:sp>
      <p:sp>
        <p:nvSpPr>
          <p:cNvPr id="7" name="Marcador de texto 8">
            <a:extLst>
              <a:ext uri="{FF2B5EF4-FFF2-40B4-BE49-F238E27FC236}">
                <a16:creationId xmlns:a16="http://schemas.microsoft.com/office/drawing/2014/main" id="{C6DF052F-C7BB-3949-A7C2-035D5A3B33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850" y="2164645"/>
            <a:ext cx="5955257" cy="704238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accent3"/>
                </a:solidFill>
              </a:defRPr>
            </a:lvl1pPr>
            <a:lvl2pPr>
              <a:defRPr sz="750">
                <a:solidFill>
                  <a:schemeClr val="accent3"/>
                </a:solidFill>
              </a:defRPr>
            </a:lvl2pPr>
            <a:lvl3pPr>
              <a:defRPr sz="750">
                <a:solidFill>
                  <a:schemeClr val="accent3"/>
                </a:solidFill>
              </a:defRPr>
            </a:lvl3pPr>
            <a:lvl4pPr>
              <a:defRPr sz="750">
                <a:solidFill>
                  <a:schemeClr val="accent3"/>
                </a:solidFill>
              </a:defRPr>
            </a:lvl4pPr>
            <a:lvl5pPr>
              <a:defRPr sz="75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7123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437E00-6963-6145-8AD8-5CB3D7A70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5F3B78D5-2A52-5248-8FF2-87A1225621C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35824" y="2164648"/>
            <a:ext cx="2048891" cy="7422755"/>
          </a:xfrm>
          <a:prstGeom prst="rect">
            <a:avLst/>
          </a:prstGeom>
          <a:pattFill prst="pct1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788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224377FC-C1E1-8B4D-85AB-F6C4BB4F23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4000" y="698971"/>
            <a:ext cx="5955257" cy="2564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el título en Enagás PT Serif (RGB 99, 102, 106)</a:t>
            </a:r>
          </a:p>
        </p:txBody>
      </p:sp>
      <p:sp>
        <p:nvSpPr>
          <p:cNvPr id="14" name="Marcador de texto 8">
            <a:extLst>
              <a:ext uri="{FF2B5EF4-FFF2-40B4-BE49-F238E27FC236}">
                <a16:creationId xmlns:a16="http://schemas.microsoft.com/office/drawing/2014/main" id="{295A7981-99B0-9F41-B788-0E8502A3C43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851" y="2164645"/>
            <a:ext cx="3667979" cy="704238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accent3"/>
                </a:solidFill>
              </a:defRPr>
            </a:lvl1pPr>
            <a:lvl2pPr>
              <a:defRPr sz="750">
                <a:solidFill>
                  <a:schemeClr val="accent3"/>
                </a:solidFill>
              </a:defRPr>
            </a:lvl2pPr>
            <a:lvl3pPr>
              <a:defRPr sz="750">
                <a:solidFill>
                  <a:schemeClr val="accent3"/>
                </a:solidFill>
              </a:defRPr>
            </a:lvl3pPr>
            <a:lvl4pPr>
              <a:defRPr sz="750">
                <a:solidFill>
                  <a:schemeClr val="accent3"/>
                </a:solidFill>
              </a:defRPr>
            </a:lvl4pPr>
            <a:lvl5pPr>
              <a:defRPr sz="75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08559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454F8EA-597D-8C47-9AD3-A0F6271E0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E0504104-7F21-5D43-9991-0B1BF89AEC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66" y="2023087"/>
            <a:ext cx="5975100" cy="3697585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510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8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1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195704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0ECD44-34C8-2E44-AA48-30F7B410C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3" name="Imagen 12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571B1B5D-6563-F34B-B64B-F26B70F5C3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82" y="2023092"/>
            <a:ext cx="5975100" cy="3694024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375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1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2142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5CDCAF3-0746-004C-9C3B-0FCB94230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9" name="Imagen 8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8023BAE1-37B8-B540-B421-814E0ED8F4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26" y="2023086"/>
            <a:ext cx="5975100" cy="3692641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375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3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566434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CCB3EBC8-0550-0947-9BF4-C76AAE1DE1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86" y="2023092"/>
            <a:ext cx="5975100" cy="3692626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48707C8-4524-DD43-8B3C-BEA69EE24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375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3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8528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ítulo/ante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AC64-697C-744A-8112-A87F70158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382541-1604-654B-A65F-6E00B131DD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850" y="305741"/>
            <a:ext cx="5967413" cy="2724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675" b="1">
                <a:solidFill>
                  <a:schemeClr val="accent1"/>
                </a:solidFill>
              </a:defRPr>
            </a:lvl1pPr>
            <a:lvl2pPr marL="342900" indent="0">
              <a:buNone/>
              <a:defRPr sz="675" b="1">
                <a:solidFill>
                  <a:schemeClr val="accent1"/>
                </a:solidFill>
              </a:defRPr>
            </a:lvl2pPr>
            <a:lvl3pPr marL="685800" indent="0">
              <a:buNone/>
              <a:defRPr sz="675" b="1">
                <a:solidFill>
                  <a:schemeClr val="accent1"/>
                </a:solidFill>
              </a:defRPr>
            </a:lvl3pPr>
            <a:lvl4pPr marL="1028700" indent="0">
              <a:buNone/>
              <a:defRPr sz="675" b="1">
                <a:solidFill>
                  <a:schemeClr val="accent1"/>
                </a:solidFill>
              </a:defRPr>
            </a:lvl4pPr>
            <a:lvl5pPr marL="1371600" indent="0">
              <a:buNone/>
              <a:defRPr sz="675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/>
              <a:t>Antetítulo si lo tuviera. </a:t>
            </a:r>
            <a:r>
              <a:rPr lang="es-ES" err="1"/>
              <a:t>Verdana</a:t>
            </a:r>
            <a:r>
              <a:rPr lang="es-ES"/>
              <a:t> 9 negrita (RGB 0, 122, 174) </a:t>
            </a:r>
            <a:endParaRPr lang="es-ES_tradnl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102A1F6-3BA1-9344-A2BE-98333259B64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4000" y="698971"/>
            <a:ext cx="5955257" cy="2564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el título en Enagás PT Serif (RGB 99, 102, 106)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9D20DD62-D5F1-BD4A-B469-89350AF1C4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4000" y="1348509"/>
            <a:ext cx="5955257" cy="12695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825" b="1" i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Subtítulo de la diapositiva si lo tuviera. </a:t>
            </a:r>
            <a:r>
              <a:rPr lang="es-ES_tradnl" noProof="0" err="1"/>
              <a:t>Verdana</a:t>
            </a:r>
            <a:r>
              <a:rPr lang="es-ES_tradnl" noProof="0"/>
              <a:t> 11 negrita (RGB 99, 102, 106)</a:t>
            </a:r>
          </a:p>
        </p:txBody>
      </p:sp>
      <p:sp>
        <p:nvSpPr>
          <p:cNvPr id="7" name="Marcador de texto 8">
            <a:extLst>
              <a:ext uri="{FF2B5EF4-FFF2-40B4-BE49-F238E27FC236}">
                <a16:creationId xmlns:a16="http://schemas.microsoft.com/office/drawing/2014/main" id="{C6DF052F-C7BB-3949-A7C2-035D5A3B33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850" y="2164645"/>
            <a:ext cx="5955257" cy="704238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accent3"/>
                </a:solidFill>
              </a:defRPr>
            </a:lvl1pPr>
            <a:lvl2pPr>
              <a:defRPr sz="750">
                <a:solidFill>
                  <a:schemeClr val="accent3"/>
                </a:solidFill>
              </a:defRPr>
            </a:lvl2pPr>
            <a:lvl3pPr>
              <a:defRPr sz="750">
                <a:solidFill>
                  <a:schemeClr val="accent3"/>
                </a:solidFill>
              </a:defRPr>
            </a:lvl3pPr>
            <a:lvl4pPr>
              <a:defRPr sz="750">
                <a:solidFill>
                  <a:schemeClr val="accent3"/>
                </a:solidFill>
              </a:defRPr>
            </a:lvl4pPr>
            <a:lvl5pPr>
              <a:defRPr sz="75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36164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437E00-6963-6145-8AD8-5CB3D7A70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5F3B78D5-2A52-5248-8FF2-87A1225621C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235824" y="2164648"/>
            <a:ext cx="2048891" cy="7422755"/>
          </a:xfrm>
          <a:prstGeom prst="rect">
            <a:avLst/>
          </a:prstGeom>
          <a:pattFill prst="pct1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788">
                <a:solidFill>
                  <a:schemeClr val="accent3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224377FC-C1E1-8B4D-85AB-F6C4BB4F23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4000" y="698971"/>
            <a:ext cx="5955257" cy="2564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el título en Enagás PT Serif (RGB 99, 102, 106)</a:t>
            </a:r>
          </a:p>
        </p:txBody>
      </p:sp>
      <p:sp>
        <p:nvSpPr>
          <p:cNvPr id="14" name="Marcador de texto 8">
            <a:extLst>
              <a:ext uri="{FF2B5EF4-FFF2-40B4-BE49-F238E27FC236}">
                <a16:creationId xmlns:a16="http://schemas.microsoft.com/office/drawing/2014/main" id="{295A7981-99B0-9F41-B788-0E8502A3C43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851" y="2164645"/>
            <a:ext cx="3667979" cy="704238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accent3"/>
                </a:solidFill>
              </a:defRPr>
            </a:lvl1pPr>
            <a:lvl2pPr>
              <a:defRPr sz="750">
                <a:solidFill>
                  <a:schemeClr val="accent3"/>
                </a:solidFill>
              </a:defRPr>
            </a:lvl2pPr>
            <a:lvl3pPr>
              <a:defRPr sz="750">
                <a:solidFill>
                  <a:schemeClr val="accent3"/>
                </a:solidFill>
              </a:defRPr>
            </a:lvl3pPr>
            <a:lvl4pPr>
              <a:defRPr sz="750">
                <a:solidFill>
                  <a:schemeClr val="accent3"/>
                </a:solidFill>
              </a:defRPr>
            </a:lvl4pPr>
            <a:lvl5pPr>
              <a:defRPr sz="75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873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5113800" y="325867"/>
            <a:ext cx="1609200" cy="5732391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0" tIns="0" rIns="0" bIns="0" rtlCol="0"/>
          <a:lstStyle/>
          <a:p>
            <a:endParaRPr sz="614" b="0" i="0">
              <a:latin typeface="Enagás PT Serif" panose="020A0603040505020204" pitchFamily="18" charset="77"/>
            </a:endParaRPr>
          </a:p>
        </p:txBody>
      </p:sp>
      <p:pic>
        <p:nvPicPr>
          <p:cNvPr id="4" name="Imagen 3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0B96B8FB-B04C-E74C-9873-EE3268A12D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34541" y="325618"/>
            <a:ext cx="4978744" cy="7806772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241" y="8132393"/>
            <a:ext cx="5113199" cy="1773610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614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360" y="8769319"/>
            <a:ext cx="1022114" cy="429391"/>
          </a:xfrm>
          <a:prstGeom prst="rect">
            <a:avLst/>
          </a:prstGeom>
          <a:solidFill>
            <a:schemeClr val="accent1"/>
          </a:solidFill>
        </p:spPr>
        <p:txBody>
          <a:bodyPr wrap="none"/>
          <a:lstStyle>
            <a:lvl1pPr marL="0" indent="0" algn="ctr">
              <a:buNone/>
              <a:defRPr sz="675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/>
              <a:t>Fecha/evento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613AD00D-C571-F44A-803F-DEA8DB61BC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360" y="3453441"/>
            <a:ext cx="2803565" cy="155112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21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264664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5113800" y="325617"/>
            <a:ext cx="1609200" cy="5732391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sz="614" b="0" i="0">
              <a:latin typeface="Enagás PT Serif" panose="020A0603040505020204" pitchFamily="18" charset="77"/>
            </a:endParaRPr>
          </a:p>
        </p:txBody>
      </p:sp>
      <p:pic>
        <p:nvPicPr>
          <p:cNvPr id="4" name="Imagen 3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D418353C-B613-EC42-9E99-A6875FF0F4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541" y="325616"/>
            <a:ext cx="4978279" cy="7806772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241" y="8132393"/>
            <a:ext cx="5113199" cy="1773610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614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1360" y="8769319"/>
            <a:ext cx="1022114" cy="429391"/>
          </a:xfrm>
          <a:prstGeom prst="rect">
            <a:avLst/>
          </a:prstGeom>
          <a:solidFill>
            <a:schemeClr val="accent4"/>
          </a:solidFill>
        </p:spPr>
        <p:txBody>
          <a:bodyPr wrap="none"/>
          <a:lstStyle>
            <a:lvl1pPr marL="0" indent="0" algn="ctr">
              <a:buNone/>
              <a:defRPr sz="675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/>
              <a:t>Fecha/evento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2A1D101C-F5E1-BF4B-B989-64B08A14FB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360" y="3453441"/>
            <a:ext cx="2803565" cy="1551121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21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33398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454F8EA-597D-8C47-9AD3-A0F6271E0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E0504104-7F21-5D43-9991-0B1BF89AEC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66" y="2023087"/>
            <a:ext cx="5975100" cy="3697585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510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8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1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1957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0ECD44-34C8-2E44-AA48-30F7B410C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3" name="Imagen 12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571B1B5D-6563-F34B-B64B-F26B70F5C3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82" y="2023092"/>
            <a:ext cx="5975100" cy="3694024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375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1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214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5CDCAF3-0746-004C-9C3B-0FCB94230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9" name="Imagen 8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8023BAE1-37B8-B540-B421-814E0ED8F4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26" y="2023086"/>
            <a:ext cx="5975100" cy="3692641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375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3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56643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ÍNDIC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CCB3EBC8-0550-0947-9BF4-C76AAE1DE1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786" y="2023092"/>
            <a:ext cx="5975100" cy="3692626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48707C8-4524-DD43-8B3C-BEA69EE24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319786" y="1643491"/>
            <a:ext cx="5973750" cy="3796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01250" tIns="0" rIns="0" bIns="0" rtlCol="0" anchor="ctr"/>
          <a:lstStyle/>
          <a:p>
            <a:endParaRPr lang="es-ES" sz="788" spc="169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3" name="2 Título"/>
          <p:cNvSpPr>
            <a:spLocks noGrp="1"/>
          </p:cNvSpPr>
          <p:nvPr>
            <p:ph type="title" hasCustomPrompt="1"/>
          </p:nvPr>
        </p:nvSpPr>
        <p:spPr>
          <a:xfrm>
            <a:off x="329400" y="575467"/>
            <a:ext cx="5965486" cy="300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95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319784" y="5715715"/>
            <a:ext cx="5975100" cy="3397333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050" b="0" baseline="0">
                <a:solidFill>
                  <a:schemeClr val="accent3"/>
                </a:solidFill>
              </a:defRPr>
            </a:lvl1pPr>
            <a:lvl2pPr marL="342900" indent="0">
              <a:buClr>
                <a:schemeClr val="accent1"/>
              </a:buClr>
              <a:buFont typeface="Arial" panose="020B0604020202020204" pitchFamily="34" charset="0"/>
              <a:buNone/>
              <a:defRPr sz="1050" baseline="0">
                <a:solidFill>
                  <a:schemeClr val="accent3"/>
                </a:solidFill>
              </a:defRPr>
            </a:lvl2pPr>
          </a:lstStyle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385763" marR="0" lvl="0" indent="-385763" algn="l" defTabSz="6858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200" b="0" i="0" u="none" strike="noStrike" kern="1200" cap="none" spc="0" normalizeH="0" baseline="0" noProof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8528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ítulo/ante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AC64-697C-744A-8112-A87F70158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382541-1604-654B-A65F-6E00B131DD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3850" y="305741"/>
            <a:ext cx="5967413" cy="2724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675" b="1">
                <a:solidFill>
                  <a:schemeClr val="accent1"/>
                </a:solidFill>
              </a:defRPr>
            </a:lvl1pPr>
            <a:lvl2pPr marL="342900" indent="0">
              <a:buNone/>
              <a:defRPr sz="675" b="1">
                <a:solidFill>
                  <a:schemeClr val="accent1"/>
                </a:solidFill>
              </a:defRPr>
            </a:lvl2pPr>
            <a:lvl3pPr marL="685800" indent="0">
              <a:buNone/>
              <a:defRPr sz="675" b="1">
                <a:solidFill>
                  <a:schemeClr val="accent1"/>
                </a:solidFill>
              </a:defRPr>
            </a:lvl3pPr>
            <a:lvl4pPr marL="1028700" indent="0">
              <a:buNone/>
              <a:defRPr sz="675" b="1">
                <a:solidFill>
                  <a:schemeClr val="accent1"/>
                </a:solidFill>
              </a:defRPr>
            </a:lvl4pPr>
            <a:lvl5pPr marL="1371600" indent="0">
              <a:buNone/>
              <a:defRPr sz="675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/>
              <a:t>Antetítulo si lo tuviera. </a:t>
            </a:r>
            <a:r>
              <a:rPr lang="es-ES" err="1"/>
              <a:t>Verdana</a:t>
            </a:r>
            <a:r>
              <a:rPr lang="es-ES"/>
              <a:t> 9 negrita (RGB 0, 122, 174) </a:t>
            </a:r>
            <a:endParaRPr lang="es-ES_tradnl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102A1F6-3BA1-9344-A2BE-98333259B64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4000" y="698971"/>
            <a:ext cx="5955257" cy="25648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195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Escribe el título en Enagás PT Serif (RGB 99, 102, 106)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9D20DD62-D5F1-BD4A-B469-89350AF1C4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24000" y="1348509"/>
            <a:ext cx="5955257" cy="12695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None/>
              <a:defRPr sz="825" b="1" i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/>
              <a:t>Subtítulo de la diapositiva si lo tuviera. </a:t>
            </a:r>
            <a:r>
              <a:rPr lang="es-ES_tradnl" noProof="0" err="1"/>
              <a:t>Verdana</a:t>
            </a:r>
            <a:r>
              <a:rPr lang="es-ES_tradnl" noProof="0"/>
              <a:t> 11 negrita (RGB 99, 102, 106)</a:t>
            </a:r>
          </a:p>
        </p:txBody>
      </p:sp>
      <p:sp>
        <p:nvSpPr>
          <p:cNvPr id="7" name="Marcador de texto 8">
            <a:extLst>
              <a:ext uri="{FF2B5EF4-FFF2-40B4-BE49-F238E27FC236}">
                <a16:creationId xmlns:a16="http://schemas.microsoft.com/office/drawing/2014/main" id="{C6DF052F-C7BB-3949-A7C2-035D5A3B33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3850" y="2164645"/>
            <a:ext cx="5955257" cy="7042385"/>
          </a:xfrm>
          <a:prstGeom prst="rect">
            <a:avLst/>
          </a:prstGeom>
        </p:spPr>
        <p:txBody>
          <a:bodyPr/>
          <a:lstStyle>
            <a:lvl1pPr>
              <a:defRPr sz="750">
                <a:solidFill>
                  <a:schemeClr val="accent3"/>
                </a:solidFill>
              </a:defRPr>
            </a:lvl1pPr>
            <a:lvl2pPr>
              <a:defRPr sz="750">
                <a:solidFill>
                  <a:schemeClr val="accent3"/>
                </a:solidFill>
              </a:defRPr>
            </a:lvl2pPr>
            <a:lvl3pPr>
              <a:defRPr sz="750">
                <a:solidFill>
                  <a:schemeClr val="accent3"/>
                </a:solidFill>
              </a:defRPr>
            </a:lvl3pPr>
            <a:lvl4pPr>
              <a:defRPr sz="750">
                <a:solidFill>
                  <a:schemeClr val="accent3"/>
                </a:solidFill>
              </a:defRPr>
            </a:lvl4pPr>
            <a:lvl5pPr>
              <a:defRPr sz="75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71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5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áfico 1">
            <a:extLst>
              <a:ext uri="{FF2B5EF4-FFF2-40B4-BE49-F238E27FC236}">
                <a16:creationId xmlns:a16="http://schemas.microsoft.com/office/drawing/2014/main" id="{917033C0-A02C-8F45-A7F1-45FF61F4109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526885" y="6992278"/>
            <a:ext cx="917671" cy="197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6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5" r:id="rId2"/>
    <p:sldLayoutId id="2147483827" r:id="rId3"/>
    <p:sldLayoutId id="2147483829" r:id="rId4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3" userDrawn="1">
          <p15:clr>
            <a:srgbClr val="F26B43"/>
          </p15:clr>
        </p15:guide>
        <p15:guide id="2" orient="horz" pos="6047" userDrawn="1">
          <p15:clr>
            <a:srgbClr val="F26B43"/>
          </p15:clr>
        </p15:guide>
        <p15:guide id="3" pos="85" userDrawn="1">
          <p15:clr>
            <a:srgbClr val="F26B43"/>
          </p15:clr>
        </p15:guide>
        <p15:guide id="4" pos="423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8">
            <a:extLst>
              <a:ext uri="{FF2B5EF4-FFF2-40B4-BE49-F238E27FC236}">
                <a16:creationId xmlns:a16="http://schemas.microsoft.com/office/drawing/2014/main" id="{16B1695C-D222-3941-8EB4-3D4865352757}"/>
              </a:ext>
            </a:extLst>
          </p:cNvPr>
          <p:cNvCxnSpPr>
            <a:cxnSpLocks/>
          </p:cNvCxnSpPr>
          <p:nvPr userDrawn="1"/>
        </p:nvCxnSpPr>
        <p:spPr>
          <a:xfrm>
            <a:off x="6567785" y="1777999"/>
            <a:ext cx="0" cy="6790268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B72E51-3DA6-EA4A-AA08-C346D81FE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18291F7-5BC9-A34B-9232-71699CB53F2E}"/>
              </a:ext>
            </a:extLst>
          </p:cNvPr>
          <p:cNvSpPr/>
          <p:nvPr userDrawn="1"/>
        </p:nvSpPr>
        <p:spPr>
          <a:xfrm>
            <a:off x="1" y="0"/>
            <a:ext cx="6284714" cy="9906000"/>
          </a:xfrm>
          <a:custGeom>
            <a:avLst/>
            <a:gdLst/>
            <a:ahLst/>
            <a:cxnLst/>
            <a:rect l="l" t="t" r="r" b="b"/>
            <a:pathLst>
              <a:path w="19266535" h="10471150">
                <a:moveTo>
                  <a:pt x="19266429" y="0"/>
                </a:moveTo>
                <a:lnTo>
                  <a:pt x="0" y="0"/>
                </a:lnTo>
                <a:lnTo>
                  <a:pt x="0" y="10470885"/>
                </a:lnTo>
                <a:lnTo>
                  <a:pt x="19266429" y="10470885"/>
                </a:lnTo>
                <a:lnTo>
                  <a:pt x="19266429" y="0"/>
                </a:lnTo>
                <a:close/>
              </a:path>
            </a:pathLst>
          </a:custGeom>
          <a:solidFill>
            <a:schemeClr val="accent6">
              <a:lumMod val="95000"/>
            </a:schemeClr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DF7180EB-41B2-A648-BA5C-52ED0C5E9F4E}"/>
              </a:ext>
            </a:extLst>
          </p:cNvPr>
          <p:cNvSpPr/>
          <p:nvPr userDrawn="1"/>
        </p:nvSpPr>
        <p:spPr>
          <a:xfrm>
            <a:off x="143107" y="305741"/>
            <a:ext cx="6141608" cy="9294519"/>
          </a:xfrm>
          <a:custGeom>
            <a:avLst/>
            <a:gdLst/>
            <a:ahLst/>
            <a:cxnLst/>
            <a:rect l="l" t="t" r="r" b="b"/>
            <a:pathLst>
              <a:path w="19266535" h="10471150">
                <a:moveTo>
                  <a:pt x="19266429" y="0"/>
                </a:moveTo>
                <a:lnTo>
                  <a:pt x="0" y="0"/>
                </a:lnTo>
                <a:lnTo>
                  <a:pt x="0" y="10470885"/>
                </a:lnTo>
                <a:lnTo>
                  <a:pt x="19266429" y="10470885"/>
                </a:lnTo>
                <a:lnTo>
                  <a:pt x="1926642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1873123D-9479-4D4D-B2E3-7C54C21C115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65165" y="577961"/>
            <a:ext cx="405241" cy="8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55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1" r:id="rId2"/>
    <p:sldLayoutId id="2147483833" r:id="rId3"/>
    <p:sldLayoutId id="2147483830" r:id="rId4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63" userDrawn="1">
          <p15:clr>
            <a:srgbClr val="F26B43"/>
          </p15:clr>
        </p15:guide>
        <p15:guide id="2" pos="4235" userDrawn="1">
          <p15:clr>
            <a:srgbClr val="F26B43"/>
          </p15:clr>
        </p15:guide>
        <p15:guide id="3" orient="horz" pos="193" userDrawn="1">
          <p15:clr>
            <a:srgbClr val="F26B43"/>
          </p15:clr>
        </p15:guide>
        <p15:guide id="4" orient="horz" pos="604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8">
            <a:extLst>
              <a:ext uri="{FF2B5EF4-FFF2-40B4-BE49-F238E27FC236}">
                <a16:creationId xmlns:a16="http://schemas.microsoft.com/office/drawing/2014/main" id="{6A5B03F0-8BD6-2746-8F4B-6F4FE60D7DE3}"/>
              </a:ext>
            </a:extLst>
          </p:cNvPr>
          <p:cNvCxnSpPr>
            <a:cxnSpLocks/>
          </p:cNvCxnSpPr>
          <p:nvPr userDrawn="1"/>
        </p:nvCxnSpPr>
        <p:spPr>
          <a:xfrm>
            <a:off x="6567785" y="1777999"/>
            <a:ext cx="0" cy="6790268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95BA7-8D08-C745-98EF-B036C872A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D49913E3-17B7-A34E-B08E-8A0CDEE5D1B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365165" y="577961"/>
            <a:ext cx="405241" cy="8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9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56" r:id="rId3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5" userDrawn="1">
          <p15:clr>
            <a:srgbClr val="F26B43"/>
          </p15:clr>
        </p15:guide>
        <p15:guide id="2" pos="4235" userDrawn="1">
          <p15:clr>
            <a:srgbClr val="F26B43"/>
          </p15:clr>
        </p15:guide>
        <p15:guide id="3" orient="horz" pos="193" userDrawn="1">
          <p15:clr>
            <a:srgbClr val="F26B43"/>
          </p15:clr>
        </p15:guide>
        <p15:guide id="4" orient="horz" pos="6047" userDrawn="1">
          <p15:clr>
            <a:srgbClr val="F26B43"/>
          </p15:clr>
        </p15:guide>
        <p15:guide id="5" pos="3963" userDrawn="1">
          <p15:clr>
            <a:srgbClr val="F26B43"/>
          </p15:clr>
        </p15:guide>
        <p15:guide id="6" orient="horz" pos="849" userDrawn="1">
          <p15:clr>
            <a:srgbClr val="F26B43"/>
          </p15:clr>
        </p15:guide>
        <p15:guide id="7" orient="horz" pos="5391" userDrawn="1">
          <p15:clr>
            <a:srgbClr val="F26B43"/>
          </p15:clr>
        </p15:guide>
        <p15:guide id="8" pos="204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98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37" r:id="rId5"/>
    <p:sldLayoutId id="2147483836" r:id="rId6"/>
    <p:sldLayoutId id="2147483834" r:id="rId7"/>
    <p:sldLayoutId id="2147483835" r:id="rId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93" userDrawn="1">
          <p15:clr>
            <a:srgbClr val="F26B43"/>
          </p15:clr>
        </p15:guide>
        <p15:guide id="2" pos="85" userDrawn="1">
          <p15:clr>
            <a:srgbClr val="F26B43"/>
          </p15:clr>
        </p15:guide>
        <p15:guide id="3" orient="horz" pos="6047" userDrawn="1">
          <p15:clr>
            <a:srgbClr val="F26B43"/>
          </p15:clr>
        </p15:guide>
        <p15:guide id="4" pos="4235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8">
            <a:extLst>
              <a:ext uri="{FF2B5EF4-FFF2-40B4-BE49-F238E27FC236}">
                <a16:creationId xmlns:a16="http://schemas.microsoft.com/office/drawing/2014/main" id="{6A5B03F0-8BD6-2746-8F4B-6F4FE60D7DE3}"/>
              </a:ext>
            </a:extLst>
          </p:cNvPr>
          <p:cNvCxnSpPr>
            <a:cxnSpLocks/>
          </p:cNvCxnSpPr>
          <p:nvPr userDrawn="1"/>
        </p:nvCxnSpPr>
        <p:spPr>
          <a:xfrm>
            <a:off x="6567785" y="1777999"/>
            <a:ext cx="0" cy="6790268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95BA7-8D08-C745-98EF-B036C872A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D49913E3-17B7-A34E-B08E-8A0CDEE5D1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365165" y="577961"/>
            <a:ext cx="405241" cy="8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9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5" userDrawn="1">
          <p15:clr>
            <a:srgbClr val="F26B43"/>
          </p15:clr>
        </p15:guide>
        <p15:guide id="2" pos="4235" userDrawn="1">
          <p15:clr>
            <a:srgbClr val="F26B43"/>
          </p15:clr>
        </p15:guide>
        <p15:guide id="3" orient="horz" pos="193" userDrawn="1">
          <p15:clr>
            <a:srgbClr val="F26B43"/>
          </p15:clr>
        </p15:guide>
        <p15:guide id="4" orient="horz" pos="6047" userDrawn="1">
          <p15:clr>
            <a:srgbClr val="F26B43"/>
          </p15:clr>
        </p15:guide>
        <p15:guide id="5" pos="3963" userDrawn="1">
          <p15:clr>
            <a:srgbClr val="F26B43"/>
          </p15:clr>
        </p15:guide>
        <p15:guide id="6" orient="horz" pos="849" userDrawn="1">
          <p15:clr>
            <a:srgbClr val="F26B43"/>
          </p15:clr>
        </p15:guide>
        <p15:guide id="7" orient="horz" pos="5391" userDrawn="1">
          <p15:clr>
            <a:srgbClr val="F26B43"/>
          </p15:clr>
        </p15:guide>
        <p15:guide id="8" pos="204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8">
            <a:extLst>
              <a:ext uri="{FF2B5EF4-FFF2-40B4-BE49-F238E27FC236}">
                <a16:creationId xmlns:a16="http://schemas.microsoft.com/office/drawing/2014/main" id="{16B1695C-D222-3941-8EB4-3D4865352757}"/>
              </a:ext>
            </a:extLst>
          </p:cNvPr>
          <p:cNvCxnSpPr>
            <a:cxnSpLocks/>
          </p:cNvCxnSpPr>
          <p:nvPr userDrawn="1"/>
        </p:nvCxnSpPr>
        <p:spPr>
          <a:xfrm>
            <a:off x="6567785" y="1777999"/>
            <a:ext cx="0" cy="6790268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B72E51-3DA6-EA4A-AA08-C346D81FE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18291F7-5BC9-A34B-9232-71699CB53F2E}"/>
              </a:ext>
            </a:extLst>
          </p:cNvPr>
          <p:cNvSpPr/>
          <p:nvPr userDrawn="1"/>
        </p:nvSpPr>
        <p:spPr>
          <a:xfrm>
            <a:off x="1" y="0"/>
            <a:ext cx="6284714" cy="9906000"/>
          </a:xfrm>
          <a:custGeom>
            <a:avLst/>
            <a:gdLst/>
            <a:ahLst/>
            <a:cxnLst/>
            <a:rect l="l" t="t" r="r" b="b"/>
            <a:pathLst>
              <a:path w="19266535" h="10471150">
                <a:moveTo>
                  <a:pt x="19266429" y="0"/>
                </a:moveTo>
                <a:lnTo>
                  <a:pt x="0" y="0"/>
                </a:lnTo>
                <a:lnTo>
                  <a:pt x="0" y="10470885"/>
                </a:lnTo>
                <a:lnTo>
                  <a:pt x="19266429" y="10470885"/>
                </a:lnTo>
                <a:lnTo>
                  <a:pt x="19266429" y="0"/>
                </a:lnTo>
                <a:close/>
              </a:path>
            </a:pathLst>
          </a:custGeom>
          <a:solidFill>
            <a:schemeClr val="accent6">
              <a:lumMod val="95000"/>
            </a:schemeClr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DF7180EB-41B2-A648-BA5C-52ED0C5E9F4E}"/>
              </a:ext>
            </a:extLst>
          </p:cNvPr>
          <p:cNvSpPr/>
          <p:nvPr userDrawn="1"/>
        </p:nvSpPr>
        <p:spPr>
          <a:xfrm>
            <a:off x="143107" y="305741"/>
            <a:ext cx="6141608" cy="9294519"/>
          </a:xfrm>
          <a:custGeom>
            <a:avLst/>
            <a:gdLst/>
            <a:ahLst/>
            <a:cxnLst/>
            <a:rect l="l" t="t" r="r" b="b"/>
            <a:pathLst>
              <a:path w="19266535" h="10471150">
                <a:moveTo>
                  <a:pt x="19266429" y="0"/>
                </a:moveTo>
                <a:lnTo>
                  <a:pt x="0" y="0"/>
                </a:lnTo>
                <a:lnTo>
                  <a:pt x="0" y="10470885"/>
                </a:lnTo>
                <a:lnTo>
                  <a:pt x="19266429" y="10470885"/>
                </a:lnTo>
                <a:lnTo>
                  <a:pt x="1926642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614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1873123D-9479-4D4D-B2E3-7C54C21C115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365165" y="577961"/>
            <a:ext cx="405241" cy="8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55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963" userDrawn="1">
          <p15:clr>
            <a:srgbClr val="F26B43"/>
          </p15:clr>
        </p15:guide>
        <p15:guide id="2" pos="4235" userDrawn="1">
          <p15:clr>
            <a:srgbClr val="F26B43"/>
          </p15:clr>
        </p15:guide>
        <p15:guide id="3" orient="horz" pos="193" userDrawn="1">
          <p15:clr>
            <a:srgbClr val="F26B43"/>
          </p15:clr>
        </p15:guide>
        <p15:guide id="4" orient="horz" pos="6047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8">
            <a:extLst>
              <a:ext uri="{FF2B5EF4-FFF2-40B4-BE49-F238E27FC236}">
                <a16:creationId xmlns:a16="http://schemas.microsoft.com/office/drawing/2014/main" id="{6A5B03F0-8BD6-2746-8F4B-6F4FE60D7DE3}"/>
              </a:ext>
            </a:extLst>
          </p:cNvPr>
          <p:cNvCxnSpPr>
            <a:cxnSpLocks/>
          </p:cNvCxnSpPr>
          <p:nvPr userDrawn="1"/>
        </p:nvCxnSpPr>
        <p:spPr>
          <a:xfrm>
            <a:off x="6567785" y="1777999"/>
            <a:ext cx="0" cy="6790268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95BA7-8D08-C745-98EF-B036C872A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94107" y="8933633"/>
            <a:ext cx="354955" cy="394407"/>
          </a:xfrm>
          <a:prstGeom prst="rect">
            <a:avLst/>
          </a:prstGeom>
        </p:spPr>
        <p:txBody>
          <a:bodyPr/>
          <a:lstStyle>
            <a:lvl1pPr algn="ctr">
              <a:defRPr sz="6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8" name="Gráfico 7">
            <a:extLst>
              <a:ext uri="{FF2B5EF4-FFF2-40B4-BE49-F238E27FC236}">
                <a16:creationId xmlns:a16="http://schemas.microsoft.com/office/drawing/2014/main" id="{D49913E3-17B7-A34E-B08E-8A0CDEE5D1B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365165" y="577961"/>
            <a:ext cx="405241" cy="87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59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5">
          <p15:clr>
            <a:srgbClr val="F26B43"/>
          </p15:clr>
        </p15:guide>
        <p15:guide id="2" pos="4235">
          <p15:clr>
            <a:srgbClr val="F26B43"/>
          </p15:clr>
        </p15:guide>
        <p15:guide id="3" orient="horz" pos="193">
          <p15:clr>
            <a:srgbClr val="F26B43"/>
          </p15:clr>
        </p15:guide>
        <p15:guide id="4" orient="horz" pos="6047">
          <p15:clr>
            <a:srgbClr val="F26B43"/>
          </p15:clr>
        </p15:guide>
        <p15:guide id="5" pos="3963">
          <p15:clr>
            <a:srgbClr val="F26B43"/>
          </p15:clr>
        </p15:guide>
        <p15:guide id="6" orient="horz" pos="849">
          <p15:clr>
            <a:srgbClr val="F26B43"/>
          </p15:clr>
        </p15:guide>
        <p15:guide id="7" orient="horz" pos="5391">
          <p15:clr>
            <a:srgbClr val="F26B43"/>
          </p15:clr>
        </p15:guide>
        <p15:guide id="8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1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/>
              <a:t>Garantías de Origen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847F7704-621B-43D2-B730-58ED2DDD6F6C}"/>
              </a:ext>
            </a:extLst>
          </p:cNvPr>
          <p:cNvSpPr/>
          <p:nvPr/>
        </p:nvSpPr>
        <p:spPr>
          <a:xfrm>
            <a:off x="319784" y="7051029"/>
            <a:ext cx="5965486" cy="508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/>
              <a:t>Ejemplos ficticios de Garantías de Origen</a:t>
            </a:r>
          </a:p>
        </p:txBody>
      </p:sp>
    </p:spTree>
    <p:extLst>
      <p:ext uri="{BB962C8B-B14F-4D97-AF65-F5344CB8AC3E}">
        <p14:creationId xmlns:p14="http://schemas.microsoft.com/office/powerpoint/2010/main" val="93558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</a:t>
            </a: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Informativa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60646" y="5093671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Operaciones de Redención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5270696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D01XENERGIL00000000000042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555824"/>
              </p:ext>
            </p:extLst>
          </p:nvPr>
        </p:nvGraphicFramePr>
        <p:xfrm>
          <a:off x="569266" y="5492008"/>
          <a:ext cx="5743052" cy="731520"/>
        </p:xfrm>
        <a:graphic>
          <a:graphicData uri="http://schemas.openxmlformats.org/drawingml/2006/table">
            <a:tbl>
              <a:tblPr/>
              <a:tblGrid>
                <a:gridCol w="1752527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40684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Periodo de consumo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Energía Consumida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R000000000000000000000004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5/01/2025 – 10/06/2025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54.400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R000000000000000000000005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12/10/2025 – 31/12/2025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18.300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304B3CE1-D0A3-4122-BE38-9A4C0912D546}"/>
              </a:ext>
            </a:extLst>
          </p:cNvPr>
          <p:cNvGrpSpPr/>
          <p:nvPr/>
        </p:nvGrpSpPr>
        <p:grpSpPr>
          <a:xfrm>
            <a:off x="2716073" y="2136099"/>
            <a:ext cx="3526599" cy="138500"/>
            <a:chOff x="2767521" y="1303623"/>
            <a:chExt cx="3526599" cy="138500"/>
          </a:xfrm>
        </p:grpSpPr>
        <p:sp>
          <p:nvSpPr>
            <p:cNvPr id="104" name="Marcador de texto 3">
              <a:extLst>
                <a:ext uri="{FF2B5EF4-FFF2-40B4-BE49-F238E27FC236}">
                  <a16:creationId xmlns:a16="http://schemas.microsoft.com/office/drawing/2014/main" id="{40E268DA-66DC-4C44-B819-E62F3A92DCFF}"/>
                </a:ext>
              </a:extLst>
            </p:cNvPr>
            <p:cNvSpPr txBox="1">
              <a:spLocks/>
            </p:cNvSpPr>
            <p:nvPr/>
          </p:nvSpPr>
          <p:spPr>
            <a:xfrm>
              <a:off x="2767521" y="1303623"/>
              <a:ext cx="1416050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105" name="Marcador de texto 3">
              <a:extLst>
                <a:ext uri="{FF2B5EF4-FFF2-40B4-BE49-F238E27FC236}">
                  <a16:creationId xmlns:a16="http://schemas.microsoft.com/office/drawing/2014/main" id="{443D4CC2-8576-4062-9FBF-CD41ED7204A1}"/>
                </a:ext>
              </a:extLst>
            </p:cNvPr>
            <p:cNvSpPr txBox="1">
              <a:spLocks/>
            </p:cNvSpPr>
            <p:nvPr/>
          </p:nvSpPr>
          <p:spPr>
            <a:xfrm>
              <a:off x="3994652" y="1303624"/>
              <a:ext cx="2299468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Punto de consumo – Agrupación </a:t>
              </a:r>
            </a:p>
          </p:txBody>
        </p:sp>
      </p:grp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637932" y="269615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01XENERGIL</a:t>
            </a: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89538" y="2696152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89538" y="2454326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637932" y="2454326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Energías Renovables S.A.</a:t>
            </a:r>
          </a:p>
        </p:txBody>
      </p: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6497867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R000000000000000000000004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667489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Tabla 126">
            <a:extLst>
              <a:ext uri="{FF2B5EF4-FFF2-40B4-BE49-F238E27FC236}">
                <a16:creationId xmlns:a16="http://schemas.microsoft.com/office/drawing/2014/main" id="{73A8D2D7-3B06-4DAC-B1DF-1BEE917CA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574536"/>
              </p:ext>
            </p:extLst>
          </p:nvPr>
        </p:nvGraphicFramePr>
        <p:xfrm>
          <a:off x="569266" y="6878611"/>
          <a:ext cx="5743052" cy="80772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843702522500000000000000000173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843702522500000000000000000192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843702522500000000000000000193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843702522500000000000000000202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843702522500000000000000000203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843702522500000000000000000217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62812"/>
                  </a:ext>
                </a:extLst>
              </a:tr>
            </a:tbl>
          </a:graphicData>
        </a:graphic>
      </p:graphicFrame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4FE5B07E-E4F4-47FB-820A-34DBB915D906}"/>
              </a:ext>
            </a:extLst>
          </p:cNvPr>
          <p:cNvSpPr txBox="1">
            <a:spLocks/>
          </p:cNvSpPr>
          <p:nvPr/>
        </p:nvSpPr>
        <p:spPr>
          <a:xfrm>
            <a:off x="560646" y="7960670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R000000000000000000000005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E65795B7-78EC-4898-BD93-57DBC4F69C04}"/>
              </a:ext>
            </a:extLst>
          </p:cNvPr>
          <p:cNvCxnSpPr>
            <a:cxnSpLocks/>
          </p:cNvCxnSpPr>
          <p:nvPr/>
        </p:nvCxnSpPr>
        <p:spPr>
          <a:xfrm flipV="1">
            <a:off x="560646" y="8137695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la 74">
            <a:extLst>
              <a:ext uri="{FF2B5EF4-FFF2-40B4-BE49-F238E27FC236}">
                <a16:creationId xmlns:a16="http://schemas.microsoft.com/office/drawing/2014/main" id="{4A0D5D60-7D6E-43D4-A4BD-DD732DD90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584141"/>
              </p:ext>
            </p:extLst>
          </p:nvPr>
        </p:nvGraphicFramePr>
        <p:xfrm>
          <a:off x="569266" y="8341414"/>
          <a:ext cx="5743052" cy="60960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843702522500000000000000000218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843702522500000000000000000237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843702522500000000000000000238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843702522500000000000000000245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681280"/>
                  </a:ext>
                </a:extLst>
              </a:tr>
            </a:tbl>
          </a:graphicData>
        </a:graphic>
      </p:graphicFrame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aphicFrame>
        <p:nvGraphicFramePr>
          <p:cNvPr id="45" name="Tabla 44">
            <a:extLst>
              <a:ext uri="{FF2B5EF4-FFF2-40B4-BE49-F238E27FC236}">
                <a16:creationId xmlns:a16="http://schemas.microsoft.com/office/drawing/2014/main" id="{41A1BEC4-E226-4D73-8762-FCCB5A20F816}"/>
              </a:ext>
            </a:extLst>
          </p:cNvPr>
          <p:cNvGraphicFramePr>
            <a:graphicFrameLocks noGrp="1"/>
          </p:cNvGraphicFramePr>
          <p:nvPr/>
        </p:nvGraphicFramePr>
        <p:xfrm>
          <a:off x="553165" y="3048988"/>
          <a:ext cx="5751671" cy="994538"/>
        </p:xfrm>
        <a:graphic>
          <a:graphicData uri="http://schemas.openxmlformats.org/drawingml/2006/table">
            <a:tbl>
              <a:tblPr/>
              <a:tblGrid>
                <a:gridCol w="22407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65176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2875836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consumo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Energía Anual Consumida </a:t>
                      </a:r>
                      <a:r>
                        <a:rPr lang="es-ES_tradnl" sz="700" b="1" i="1" dirty="0">
                          <a:solidFill>
                            <a:schemeClr val="tx1"/>
                          </a:solidFill>
                        </a:rPr>
                        <a:t>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ES0201791579111134VD</a:t>
                      </a:r>
                      <a:r>
                        <a:rPr lang="es-ES_tradnl" sz="700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40.700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ES0201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123456789123LM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35.000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ES0201736891349879CG</a:t>
                      </a:r>
                      <a:endParaRPr lang="pl-P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18.000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ES0201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987654321987MK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25.000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605524"/>
                  </a:ext>
                </a:extLst>
              </a:tr>
            </a:tbl>
          </a:graphicData>
        </a:graphic>
      </p:graphicFrame>
      <p:sp>
        <p:nvSpPr>
          <p:cNvPr id="48" name="Marcador de texto 3">
            <a:extLst>
              <a:ext uri="{FF2B5EF4-FFF2-40B4-BE49-F238E27FC236}">
                <a16:creationId xmlns:a16="http://schemas.microsoft.com/office/drawing/2014/main" id="{FB4EED21-847E-4B34-9162-D0B8154E569B}"/>
              </a:ext>
            </a:extLst>
          </p:cNvPr>
          <p:cNvSpPr txBox="1">
            <a:spLocks/>
          </p:cNvSpPr>
          <p:nvPr/>
        </p:nvSpPr>
        <p:spPr>
          <a:xfrm>
            <a:off x="1089538" y="4178249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anual consumida</a:t>
            </a:r>
          </a:p>
        </p:txBody>
      </p:sp>
      <p:sp>
        <p:nvSpPr>
          <p:cNvPr id="49" name="Marcador de texto 3">
            <a:extLst>
              <a:ext uri="{FF2B5EF4-FFF2-40B4-BE49-F238E27FC236}">
                <a16:creationId xmlns:a16="http://schemas.microsoft.com/office/drawing/2014/main" id="{FF74BCEB-F8C0-4BFD-945A-6184C74223D7}"/>
              </a:ext>
            </a:extLst>
          </p:cNvPr>
          <p:cNvSpPr txBox="1">
            <a:spLocks/>
          </p:cNvSpPr>
          <p:nvPr/>
        </p:nvSpPr>
        <p:spPr>
          <a:xfrm>
            <a:off x="3637932" y="4178248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118.700 kWh</a:t>
            </a:r>
          </a:p>
        </p:txBody>
      </p:sp>
      <p:sp>
        <p:nvSpPr>
          <p:cNvPr id="50" name="Marcador de texto 3">
            <a:extLst>
              <a:ext uri="{FF2B5EF4-FFF2-40B4-BE49-F238E27FC236}">
                <a16:creationId xmlns:a16="http://schemas.microsoft.com/office/drawing/2014/main" id="{B5FA4D31-554B-4238-BC1E-C4425BCA63A6}"/>
              </a:ext>
            </a:extLst>
          </p:cNvPr>
          <p:cNvSpPr txBox="1">
            <a:spLocks/>
          </p:cNvSpPr>
          <p:nvPr/>
        </p:nvSpPr>
        <p:spPr>
          <a:xfrm>
            <a:off x="1089538" y="4773477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Consumo anual redimido </a:t>
            </a:r>
          </a:p>
        </p:txBody>
      </p:sp>
      <p:sp>
        <p:nvSpPr>
          <p:cNvPr id="51" name="Marcador de texto 3">
            <a:extLst>
              <a:ext uri="{FF2B5EF4-FFF2-40B4-BE49-F238E27FC236}">
                <a16:creationId xmlns:a16="http://schemas.microsoft.com/office/drawing/2014/main" id="{78D13F70-7BE5-40A5-B06D-F45C065E85F4}"/>
              </a:ext>
            </a:extLst>
          </p:cNvPr>
          <p:cNvSpPr txBox="1">
            <a:spLocks/>
          </p:cNvSpPr>
          <p:nvPr/>
        </p:nvSpPr>
        <p:spPr>
          <a:xfrm>
            <a:off x="3632571" y="4773477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61 %</a:t>
            </a:r>
          </a:p>
        </p:txBody>
      </p:sp>
      <p:sp>
        <p:nvSpPr>
          <p:cNvPr id="52" name="Marcador de texto 3">
            <a:extLst>
              <a:ext uri="{FF2B5EF4-FFF2-40B4-BE49-F238E27FC236}">
                <a16:creationId xmlns:a16="http://schemas.microsoft.com/office/drawing/2014/main" id="{9FBC2469-AD74-4D60-9D8D-81DD6A2CCBF3}"/>
              </a:ext>
            </a:extLst>
          </p:cNvPr>
          <p:cNvSpPr txBox="1">
            <a:spLocks/>
          </p:cNvSpPr>
          <p:nvPr/>
        </p:nvSpPr>
        <p:spPr>
          <a:xfrm>
            <a:off x="3637932" y="4477935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73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53" name="Marcador de texto 3">
            <a:extLst>
              <a:ext uri="{FF2B5EF4-FFF2-40B4-BE49-F238E27FC236}">
                <a16:creationId xmlns:a16="http://schemas.microsoft.com/office/drawing/2014/main" id="{F5A952F0-4191-4279-A5E2-A7E5C2A2EF64}"/>
              </a:ext>
            </a:extLst>
          </p:cNvPr>
          <p:cNvSpPr txBox="1">
            <a:spLocks/>
          </p:cNvSpPr>
          <p:nvPr/>
        </p:nvSpPr>
        <p:spPr>
          <a:xfrm>
            <a:off x="1616642" y="4477935"/>
            <a:ext cx="161853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CAFCACE8-0974-4F02-AE9A-65FFB4D19564}"/>
              </a:ext>
            </a:extLst>
          </p:cNvPr>
          <p:cNvCxnSpPr>
            <a:cxnSpLocks/>
          </p:cNvCxnSpPr>
          <p:nvPr/>
        </p:nvCxnSpPr>
        <p:spPr>
          <a:xfrm>
            <a:off x="3429000" y="2374562"/>
            <a:ext cx="0" cy="505798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63414F85-F490-4C86-A0D7-7BE1D265E083}"/>
              </a:ext>
            </a:extLst>
          </p:cNvPr>
          <p:cNvCxnSpPr>
            <a:cxnSpLocks/>
          </p:cNvCxnSpPr>
          <p:nvPr/>
        </p:nvCxnSpPr>
        <p:spPr>
          <a:xfrm>
            <a:off x="3429000" y="4178248"/>
            <a:ext cx="0" cy="774752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316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09F6ED63-AEF6-4E4D-9C5F-2FF6BA6326D4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1FFE79A3-FE56-4091-B2E6-0189EA645C02}"/>
              </a:ext>
            </a:extLst>
          </p:cNvPr>
          <p:cNvSpPr txBox="1">
            <a:spLocks/>
          </p:cNvSpPr>
          <p:nvPr/>
        </p:nvSpPr>
        <p:spPr>
          <a:xfrm>
            <a:off x="560646" y="121955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5D92357-5673-410A-9943-EDD6FEB2E655}"/>
              </a:ext>
            </a:extLst>
          </p:cNvPr>
          <p:cNvCxnSpPr>
            <a:cxnSpLocks/>
          </p:cNvCxnSpPr>
          <p:nvPr/>
        </p:nvCxnSpPr>
        <p:spPr>
          <a:xfrm flipV="1">
            <a:off x="560646" y="13965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a 75">
            <a:extLst>
              <a:ext uri="{FF2B5EF4-FFF2-40B4-BE49-F238E27FC236}">
                <a16:creationId xmlns:a16="http://schemas.microsoft.com/office/drawing/2014/main" id="{7212421B-3698-45F7-A7BF-2D19FCACA623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1713895"/>
          <a:ext cx="5721579" cy="80772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Biomasa agrícola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F01010501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</a:tbl>
          </a:graphicData>
        </a:graphic>
      </p:graphicFrame>
      <p:graphicFrame>
        <p:nvGraphicFramePr>
          <p:cNvPr id="80" name="Tabla 79">
            <a:extLst>
              <a:ext uri="{FF2B5EF4-FFF2-40B4-BE49-F238E27FC236}">
                <a16:creationId xmlns:a16="http://schemas.microsoft.com/office/drawing/2014/main" id="{C05B7CFE-C32C-4F3B-AC17-AF279C9C6862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2911074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Pirólisis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G060000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BA72256F-2A38-4C42-82C6-54F82C3B92B8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3987961"/>
          <a:ext cx="5717036" cy="41148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84" name="Marcador de texto 3">
            <a:extLst>
              <a:ext uri="{FF2B5EF4-FFF2-40B4-BE49-F238E27FC236}">
                <a16:creationId xmlns:a16="http://schemas.microsoft.com/office/drawing/2014/main" id="{C61A457E-7C9E-41ED-9288-A504125AE947}"/>
              </a:ext>
            </a:extLst>
          </p:cNvPr>
          <p:cNvSpPr txBox="1">
            <a:spLocks/>
          </p:cNvSpPr>
          <p:nvPr/>
        </p:nvSpPr>
        <p:spPr>
          <a:xfrm>
            <a:off x="1881465" y="152639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86" name="Marcador de texto 3">
            <a:extLst>
              <a:ext uri="{FF2B5EF4-FFF2-40B4-BE49-F238E27FC236}">
                <a16:creationId xmlns:a16="http://schemas.microsoft.com/office/drawing/2014/main" id="{03DBB977-0A53-4EE8-9B80-577627711A9F}"/>
              </a:ext>
            </a:extLst>
          </p:cNvPr>
          <p:cNvSpPr txBox="1">
            <a:spLocks/>
          </p:cNvSpPr>
          <p:nvPr/>
        </p:nvSpPr>
        <p:spPr>
          <a:xfrm>
            <a:off x="1881465" y="376630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87" name="Marcador de texto 3">
            <a:extLst>
              <a:ext uri="{FF2B5EF4-FFF2-40B4-BE49-F238E27FC236}">
                <a16:creationId xmlns:a16="http://schemas.microsoft.com/office/drawing/2014/main" id="{83BDF6A4-8626-4CF6-AE2C-1B50C43201FA}"/>
              </a:ext>
            </a:extLst>
          </p:cNvPr>
          <p:cNvSpPr txBox="1">
            <a:spLocks/>
          </p:cNvSpPr>
          <p:nvPr/>
        </p:nvSpPr>
        <p:spPr>
          <a:xfrm>
            <a:off x="1881465" y="272810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F758324A-A8C9-4470-942E-86FFF48C87CB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4890863"/>
          <a:ext cx="5717037" cy="80772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Castilla y 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Zamora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Castilla y 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Burgos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734950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Comunidad Valenciana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Castellón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580197"/>
                  </a:ext>
                </a:extLst>
              </a:tr>
            </a:tbl>
          </a:graphicData>
        </a:graphic>
      </p:graphicFrame>
      <p:sp>
        <p:nvSpPr>
          <p:cNvPr id="19" name="Marcador de texto 3">
            <a:extLst>
              <a:ext uri="{FF2B5EF4-FFF2-40B4-BE49-F238E27FC236}">
                <a16:creationId xmlns:a16="http://schemas.microsoft.com/office/drawing/2014/main" id="{527C2300-BADB-48C8-8606-908A9B508AB2}"/>
              </a:ext>
            </a:extLst>
          </p:cNvPr>
          <p:cNvSpPr txBox="1">
            <a:spLocks/>
          </p:cNvSpPr>
          <p:nvPr/>
        </p:nvSpPr>
        <p:spPr>
          <a:xfrm>
            <a:off x="933648" y="4669209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 producido la energía </a:t>
            </a:r>
          </a:p>
        </p:txBody>
      </p:sp>
    </p:spTree>
    <p:extLst>
      <p:ext uri="{BB962C8B-B14F-4D97-AF65-F5344CB8AC3E}">
        <p14:creationId xmlns:p14="http://schemas.microsoft.com/office/powerpoint/2010/main" val="2610982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12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152E202-9EEF-4E44-A160-EAE248C5E15C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742414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742414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81989"/>
              <a:ext cx="5965486" cy="50800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738533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/>
                <a:t>Puntos de consumo </a:t>
              </a:r>
              <a:r>
                <a:rPr lang="es-ES_tradnl" sz="1600" b="1" dirty="0"/>
                <a:t>no </a:t>
              </a:r>
              <a:r>
                <a:rPr lang="es-ES_tradnl" sz="1600" b="1" dirty="0" err="1"/>
                <a:t>telemedidos</a:t>
              </a:r>
              <a:endParaRPr lang="es-ES_tradnl" sz="1600" b="1" dirty="0"/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738533"/>
              <a:ext cx="0" cy="16549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48FB579F-D9C2-4FDD-A529-7140DCA5183D}"/>
              </a:ext>
            </a:extLst>
          </p:cNvPr>
          <p:cNvGrpSpPr/>
          <p:nvPr/>
        </p:nvGrpSpPr>
        <p:grpSpPr>
          <a:xfrm>
            <a:off x="259639" y="5915489"/>
            <a:ext cx="6338722" cy="1909403"/>
            <a:chOff x="189878" y="1409699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189878" y="1409699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376496" y="1649274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operaciones de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bunkering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376496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597982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340100" y="2508472"/>
              <a:ext cx="0" cy="634778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40D2E1F5-5796-44F6-B588-B7B2C65A0E51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A9E24964-2F7B-4BC4-BFAC-29B4D332782B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23" name="Rectángulo: esquinas redondeadas 22">
              <a:extLst>
                <a:ext uri="{FF2B5EF4-FFF2-40B4-BE49-F238E27FC236}">
                  <a16:creationId xmlns:a16="http://schemas.microsoft.com/office/drawing/2014/main" id="{4A1F1DA4-A39C-4CA8-8EB4-4DE36F121B10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204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</a:t>
            </a: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Informativa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60646" y="3872601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Operación de Redención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4049626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D01XENERGIL00000000000032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4270938"/>
          <a:ext cx="5743052" cy="533400"/>
        </p:xfrm>
        <a:graphic>
          <a:graphicData uri="http://schemas.openxmlformats.org/drawingml/2006/table">
            <a:tbl>
              <a:tblPr/>
              <a:tblGrid>
                <a:gridCol w="1752527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40684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Periodo de consumo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% Consumo redimido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R000000000000000000000006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1/01/2025 – 31/12/2025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304B3CE1-D0A3-4122-BE38-9A4C0912D546}"/>
              </a:ext>
            </a:extLst>
          </p:cNvPr>
          <p:cNvGrpSpPr/>
          <p:nvPr/>
        </p:nvGrpSpPr>
        <p:grpSpPr>
          <a:xfrm>
            <a:off x="3537863" y="2136099"/>
            <a:ext cx="2704809" cy="138500"/>
            <a:chOff x="3589311" y="1303623"/>
            <a:chExt cx="2704809" cy="138500"/>
          </a:xfrm>
        </p:grpSpPr>
        <p:sp>
          <p:nvSpPr>
            <p:cNvPr id="104" name="Marcador de texto 3">
              <a:extLst>
                <a:ext uri="{FF2B5EF4-FFF2-40B4-BE49-F238E27FC236}">
                  <a16:creationId xmlns:a16="http://schemas.microsoft.com/office/drawing/2014/main" id="{40E268DA-66DC-4C44-B819-E62F3A92DCFF}"/>
                </a:ext>
              </a:extLst>
            </p:cNvPr>
            <p:cNvSpPr txBox="1">
              <a:spLocks/>
            </p:cNvSpPr>
            <p:nvPr/>
          </p:nvSpPr>
          <p:spPr>
            <a:xfrm>
              <a:off x="3589311" y="1303623"/>
              <a:ext cx="1416050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105" name="Marcador de texto 3">
              <a:extLst>
                <a:ext uri="{FF2B5EF4-FFF2-40B4-BE49-F238E27FC236}">
                  <a16:creationId xmlns:a16="http://schemas.microsoft.com/office/drawing/2014/main" id="{443D4CC2-8576-4062-9FBF-CD41ED7204A1}"/>
                </a:ext>
              </a:extLst>
            </p:cNvPr>
            <p:cNvSpPr txBox="1">
              <a:spLocks/>
            </p:cNvSpPr>
            <p:nvPr/>
          </p:nvSpPr>
          <p:spPr>
            <a:xfrm>
              <a:off x="4602246" y="1303624"/>
              <a:ext cx="1691874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Punto de consumo</a:t>
              </a:r>
            </a:p>
          </p:txBody>
        </p:sp>
      </p:grp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6B04A702-EF66-4D37-8713-B6B152089E8B}"/>
              </a:ext>
            </a:extLst>
          </p:cNvPr>
          <p:cNvCxnSpPr>
            <a:cxnSpLocks/>
          </p:cNvCxnSpPr>
          <p:nvPr/>
        </p:nvCxnSpPr>
        <p:spPr>
          <a:xfrm>
            <a:off x="3357245" y="2436364"/>
            <a:ext cx="0" cy="122123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542945" y="3367009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01XENERGIL</a:t>
            </a: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25905" y="3367009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25905" y="3071466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542945" y="3071466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Energías Renovables S.A.</a:t>
            </a:r>
          </a:p>
        </p:txBody>
      </p:sp>
      <p:sp>
        <p:nvSpPr>
          <p:cNvPr id="111" name="Marcador de texto 3">
            <a:extLst>
              <a:ext uri="{FF2B5EF4-FFF2-40B4-BE49-F238E27FC236}">
                <a16:creationId xmlns:a16="http://schemas.microsoft.com/office/drawing/2014/main" id="{E59FF862-48E6-4BC9-A995-7D9944E7D3B9}"/>
              </a:ext>
            </a:extLst>
          </p:cNvPr>
          <p:cNvSpPr txBox="1">
            <a:spLocks/>
          </p:cNvSpPr>
          <p:nvPr/>
        </p:nvSpPr>
        <p:spPr>
          <a:xfrm>
            <a:off x="1025905" y="2480380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Punto de consumo </a:t>
            </a:r>
          </a:p>
        </p:txBody>
      </p:sp>
      <p:sp>
        <p:nvSpPr>
          <p:cNvPr id="114" name="Marcador de texto 3">
            <a:extLst>
              <a:ext uri="{FF2B5EF4-FFF2-40B4-BE49-F238E27FC236}">
                <a16:creationId xmlns:a16="http://schemas.microsoft.com/office/drawing/2014/main" id="{1DC5E2D2-F03E-49CA-AF87-B3E2F77C8F1E}"/>
              </a:ext>
            </a:extLst>
          </p:cNvPr>
          <p:cNvSpPr txBox="1">
            <a:spLocks/>
          </p:cNvSpPr>
          <p:nvPr/>
        </p:nvSpPr>
        <p:spPr>
          <a:xfrm>
            <a:off x="3542945" y="2480380"/>
            <a:ext cx="1418730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ES0230845612398765XR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6" name="Marcador de texto 3">
            <a:extLst>
              <a:ext uri="{FF2B5EF4-FFF2-40B4-BE49-F238E27FC236}">
                <a16:creationId xmlns:a16="http://schemas.microsoft.com/office/drawing/2014/main" id="{33B97FC1-A252-46CA-8F6B-30D5E588215C}"/>
              </a:ext>
            </a:extLst>
          </p:cNvPr>
          <p:cNvSpPr txBox="1">
            <a:spLocks/>
          </p:cNvSpPr>
          <p:nvPr/>
        </p:nvSpPr>
        <p:spPr>
          <a:xfrm>
            <a:off x="1025905" y="2775923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 anual consumida</a:t>
            </a:r>
          </a:p>
        </p:txBody>
      </p:sp>
      <p:sp>
        <p:nvSpPr>
          <p:cNvPr id="117" name="Marcador de texto 3">
            <a:extLst>
              <a:ext uri="{FF2B5EF4-FFF2-40B4-BE49-F238E27FC236}">
                <a16:creationId xmlns:a16="http://schemas.microsoft.com/office/drawing/2014/main" id="{E46FFE3F-2D3E-4BBF-9CD0-617B05FABB7C}"/>
              </a:ext>
            </a:extLst>
          </p:cNvPr>
          <p:cNvSpPr txBox="1">
            <a:spLocks/>
          </p:cNvSpPr>
          <p:nvPr/>
        </p:nvSpPr>
        <p:spPr>
          <a:xfrm>
            <a:off x="3542945" y="2775923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50.000 kWh</a:t>
            </a:r>
          </a:p>
        </p:txBody>
      </p: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5170830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5347855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Tabla 126">
            <a:extLst>
              <a:ext uri="{FF2B5EF4-FFF2-40B4-BE49-F238E27FC236}">
                <a16:creationId xmlns:a16="http://schemas.microsoft.com/office/drawing/2014/main" id="{73A8D2D7-3B06-4DAC-B1DF-1BEE917CABEB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5551574"/>
          <a:ext cx="5743052" cy="100584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843702522500000000000000000245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843702522500000000000000000254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843702522500000000000000000255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843702522500000000000000000264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843702522500000000000000000265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843702522500000000000000000274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720960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843702522500000000000000000275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843702522500000000000000000284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4206737"/>
                  </a:ext>
                </a:extLst>
              </a:tr>
            </a:tbl>
          </a:graphicData>
        </a:graphic>
      </p:graphicFrame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02846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09F6ED63-AEF6-4E4D-9C5F-2FF6BA6326D4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1FFE79A3-FE56-4091-B2E6-0189EA645C02}"/>
              </a:ext>
            </a:extLst>
          </p:cNvPr>
          <p:cNvSpPr txBox="1">
            <a:spLocks/>
          </p:cNvSpPr>
          <p:nvPr/>
        </p:nvSpPr>
        <p:spPr>
          <a:xfrm>
            <a:off x="560646" y="121955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5D92357-5673-410A-9943-EDD6FEB2E655}"/>
              </a:ext>
            </a:extLst>
          </p:cNvPr>
          <p:cNvCxnSpPr>
            <a:cxnSpLocks/>
          </p:cNvCxnSpPr>
          <p:nvPr/>
        </p:nvCxnSpPr>
        <p:spPr>
          <a:xfrm flipV="1">
            <a:off x="560646" y="13965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a 75">
            <a:extLst>
              <a:ext uri="{FF2B5EF4-FFF2-40B4-BE49-F238E27FC236}">
                <a16:creationId xmlns:a16="http://schemas.microsoft.com/office/drawing/2014/main" id="{7212421B-3698-45F7-A7BF-2D19FCACA623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1713895"/>
          <a:ext cx="5721579" cy="80772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Biomasa agrícola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F01010501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</a:tbl>
          </a:graphicData>
        </a:graphic>
      </p:graphicFrame>
      <p:graphicFrame>
        <p:nvGraphicFramePr>
          <p:cNvPr id="80" name="Tabla 79">
            <a:extLst>
              <a:ext uri="{FF2B5EF4-FFF2-40B4-BE49-F238E27FC236}">
                <a16:creationId xmlns:a16="http://schemas.microsoft.com/office/drawing/2014/main" id="{C05B7CFE-C32C-4F3B-AC17-AF279C9C6862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2911074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0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Pirólisis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G060000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BA72256F-2A38-4C42-82C6-54F82C3B92B8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4145280"/>
          <a:ext cx="5717036" cy="41148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84" name="Marcador de texto 3">
            <a:extLst>
              <a:ext uri="{FF2B5EF4-FFF2-40B4-BE49-F238E27FC236}">
                <a16:creationId xmlns:a16="http://schemas.microsoft.com/office/drawing/2014/main" id="{C61A457E-7C9E-41ED-9288-A504125AE947}"/>
              </a:ext>
            </a:extLst>
          </p:cNvPr>
          <p:cNvSpPr txBox="1">
            <a:spLocks/>
          </p:cNvSpPr>
          <p:nvPr/>
        </p:nvSpPr>
        <p:spPr>
          <a:xfrm>
            <a:off x="1881465" y="152639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86" name="Marcador de texto 3">
            <a:extLst>
              <a:ext uri="{FF2B5EF4-FFF2-40B4-BE49-F238E27FC236}">
                <a16:creationId xmlns:a16="http://schemas.microsoft.com/office/drawing/2014/main" id="{03DBB977-0A53-4EE8-9B80-577627711A9F}"/>
              </a:ext>
            </a:extLst>
          </p:cNvPr>
          <p:cNvSpPr txBox="1">
            <a:spLocks/>
          </p:cNvSpPr>
          <p:nvPr/>
        </p:nvSpPr>
        <p:spPr>
          <a:xfrm>
            <a:off x="1881465" y="392362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87" name="Marcador de texto 3">
            <a:extLst>
              <a:ext uri="{FF2B5EF4-FFF2-40B4-BE49-F238E27FC236}">
                <a16:creationId xmlns:a16="http://schemas.microsoft.com/office/drawing/2014/main" id="{83BDF6A4-8626-4CF6-AE2C-1B50C43201FA}"/>
              </a:ext>
            </a:extLst>
          </p:cNvPr>
          <p:cNvSpPr txBox="1">
            <a:spLocks/>
          </p:cNvSpPr>
          <p:nvPr/>
        </p:nvSpPr>
        <p:spPr>
          <a:xfrm>
            <a:off x="1881465" y="272810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C49AE8E0-C700-493B-9F48-ECD839D0756E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5189669"/>
          <a:ext cx="5717037" cy="100584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Andalucía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Sevilla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12738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Galicia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Pontevedra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262964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Castilla y 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603571"/>
                  </a:ext>
                </a:extLst>
              </a:tr>
            </a:tbl>
          </a:graphicData>
        </a:graphic>
      </p:graphicFrame>
      <p:sp>
        <p:nvSpPr>
          <p:cNvPr id="19" name="Marcador de texto 3">
            <a:extLst>
              <a:ext uri="{FF2B5EF4-FFF2-40B4-BE49-F238E27FC236}">
                <a16:creationId xmlns:a16="http://schemas.microsoft.com/office/drawing/2014/main" id="{23965A8D-1CFC-404F-A65F-6245223343B3}"/>
              </a:ext>
            </a:extLst>
          </p:cNvPr>
          <p:cNvSpPr txBox="1">
            <a:spLocks/>
          </p:cNvSpPr>
          <p:nvPr/>
        </p:nvSpPr>
        <p:spPr>
          <a:xfrm>
            <a:off x="933648" y="4968015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han redimido </a:t>
            </a:r>
            <a:r>
              <a:rPr kumimoji="0" lang="es-ES_tradnl" sz="825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GdOs</a:t>
            </a:r>
            <a:endParaRPr kumimoji="0" lang="es-ES_tradnl" sz="825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35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15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62151ABB-BED1-40D2-A6F0-676ABEE5B450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742414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742414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81989"/>
              <a:ext cx="5965486" cy="50800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738533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/>
                <a:t>Puntos de consumo </a:t>
              </a:r>
              <a:r>
                <a:rPr lang="es-ES_tradnl" sz="1600" b="1" dirty="0"/>
                <a:t>no </a:t>
              </a:r>
              <a:r>
                <a:rPr lang="es-ES_tradnl" sz="1600" b="1" dirty="0" err="1"/>
                <a:t>telemedidos</a:t>
              </a:r>
              <a:endParaRPr lang="es-ES_tradnl" sz="1600" b="1" dirty="0"/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738533"/>
              <a:ext cx="0" cy="16549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48FB579F-D9C2-4FDD-A529-7140DCA5183D}"/>
              </a:ext>
            </a:extLst>
          </p:cNvPr>
          <p:cNvGrpSpPr/>
          <p:nvPr/>
        </p:nvGrpSpPr>
        <p:grpSpPr>
          <a:xfrm>
            <a:off x="259639" y="5915488"/>
            <a:ext cx="6338722" cy="1909403"/>
            <a:chOff x="189878" y="1409699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189878" y="1409699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376496" y="1649274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operaciones de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bunkering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376496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597982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340100" y="2508472"/>
              <a:ext cx="0" cy="634778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8655F456-9DB0-49EC-A088-806E047260BD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DD70DD1F-F7ED-43F6-9B48-775B5444B452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23" name="Rectángulo: esquinas redondeadas 22">
              <a:extLst>
                <a:ext uri="{FF2B5EF4-FFF2-40B4-BE49-F238E27FC236}">
                  <a16:creationId xmlns:a16="http://schemas.microsoft.com/office/drawing/2014/main" id="{10B3C954-6FF9-440E-ACC1-F2CDCFE2C138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6435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</a:t>
            </a: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Informativa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60646" y="466339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Operaciones de Redención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484042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D01XENERGIL00000000000072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5061735"/>
          <a:ext cx="5743052" cy="533400"/>
        </p:xfrm>
        <a:graphic>
          <a:graphicData uri="http://schemas.openxmlformats.org/drawingml/2006/table">
            <a:tbl>
              <a:tblPr/>
              <a:tblGrid>
                <a:gridCol w="1752527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40684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Periodo de consumo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Consumo anual redimido (%)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R000000000000000000000015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1/01/2025 – 31/12/2025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93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304B3CE1-D0A3-4122-BE38-9A4C0912D546}"/>
              </a:ext>
            </a:extLst>
          </p:cNvPr>
          <p:cNvGrpSpPr/>
          <p:nvPr/>
        </p:nvGrpSpPr>
        <p:grpSpPr>
          <a:xfrm>
            <a:off x="2716073" y="2136099"/>
            <a:ext cx="3526599" cy="138500"/>
            <a:chOff x="2767521" y="1303623"/>
            <a:chExt cx="3526599" cy="138500"/>
          </a:xfrm>
        </p:grpSpPr>
        <p:sp>
          <p:nvSpPr>
            <p:cNvPr id="104" name="Marcador de texto 3">
              <a:extLst>
                <a:ext uri="{FF2B5EF4-FFF2-40B4-BE49-F238E27FC236}">
                  <a16:creationId xmlns:a16="http://schemas.microsoft.com/office/drawing/2014/main" id="{40E268DA-66DC-4C44-B819-E62F3A92DCFF}"/>
                </a:ext>
              </a:extLst>
            </p:cNvPr>
            <p:cNvSpPr txBox="1">
              <a:spLocks/>
            </p:cNvSpPr>
            <p:nvPr/>
          </p:nvSpPr>
          <p:spPr>
            <a:xfrm>
              <a:off x="2767521" y="1303623"/>
              <a:ext cx="1416050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105" name="Marcador de texto 3">
              <a:extLst>
                <a:ext uri="{FF2B5EF4-FFF2-40B4-BE49-F238E27FC236}">
                  <a16:creationId xmlns:a16="http://schemas.microsoft.com/office/drawing/2014/main" id="{443D4CC2-8576-4062-9FBF-CD41ED7204A1}"/>
                </a:ext>
              </a:extLst>
            </p:cNvPr>
            <p:cNvSpPr txBox="1">
              <a:spLocks/>
            </p:cNvSpPr>
            <p:nvPr/>
          </p:nvSpPr>
          <p:spPr>
            <a:xfrm>
              <a:off x="3994652" y="1303624"/>
              <a:ext cx="2299468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Punto de consumo – Agrupación </a:t>
              </a:r>
            </a:p>
          </p:txBody>
        </p:sp>
      </p:grp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637932" y="269615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01XENERGIL</a:t>
            </a: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89538" y="2696152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89538" y="2454326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637932" y="2454326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Energías Renovables S.A.</a:t>
            </a:r>
          </a:p>
        </p:txBody>
      </p: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5990426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6167451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Tabla 126">
            <a:extLst>
              <a:ext uri="{FF2B5EF4-FFF2-40B4-BE49-F238E27FC236}">
                <a16:creationId xmlns:a16="http://schemas.microsoft.com/office/drawing/2014/main" id="{73A8D2D7-3B06-4DAC-B1DF-1BEE917CABEB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6363008"/>
          <a:ext cx="5743052" cy="80772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843702522500000000000000000285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843702522500000000000000000314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843702522500000000000000000315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843702522500000000000000000354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843702522500000000000000000355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843702522500000000000000000377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62812"/>
                  </a:ext>
                </a:extLst>
              </a:tr>
            </a:tbl>
          </a:graphicData>
        </a:graphic>
      </p:graphicFrame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aphicFrame>
        <p:nvGraphicFramePr>
          <p:cNvPr id="45" name="Tabla 44">
            <a:extLst>
              <a:ext uri="{FF2B5EF4-FFF2-40B4-BE49-F238E27FC236}">
                <a16:creationId xmlns:a16="http://schemas.microsoft.com/office/drawing/2014/main" id="{41A1BEC4-E226-4D73-8762-FCCB5A20F816}"/>
              </a:ext>
            </a:extLst>
          </p:cNvPr>
          <p:cNvGraphicFramePr>
            <a:graphicFrameLocks noGrp="1"/>
          </p:cNvGraphicFramePr>
          <p:nvPr/>
        </p:nvGraphicFramePr>
        <p:xfrm>
          <a:off x="553165" y="3048988"/>
          <a:ext cx="5751671" cy="994538"/>
        </p:xfrm>
        <a:graphic>
          <a:graphicData uri="http://schemas.openxmlformats.org/drawingml/2006/table">
            <a:tbl>
              <a:tblPr/>
              <a:tblGrid>
                <a:gridCol w="22407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65176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2875836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consumo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Energía Anual Consumida </a:t>
                      </a:r>
                      <a:r>
                        <a:rPr lang="es-ES_tradnl" sz="700" b="1" i="1" dirty="0">
                          <a:solidFill>
                            <a:schemeClr val="tx1"/>
                          </a:solidFill>
                        </a:rPr>
                        <a:t>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/>
                        <a:t>ES0230845612398765XR</a:t>
                      </a:r>
                      <a:r>
                        <a:rPr lang="es-ES_tradnl" sz="600" dirty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37.700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/>
                        <a:t>ES0230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741223567355KA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28.000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/>
                        <a:t>ES0230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573221698753FB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23.000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700" dirty="0"/>
                        <a:t>ES0230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154665347829KD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34.000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605524"/>
                  </a:ext>
                </a:extLst>
              </a:tr>
            </a:tbl>
          </a:graphicData>
        </a:graphic>
      </p:graphicFrame>
      <p:sp>
        <p:nvSpPr>
          <p:cNvPr id="48" name="Marcador de texto 3">
            <a:extLst>
              <a:ext uri="{FF2B5EF4-FFF2-40B4-BE49-F238E27FC236}">
                <a16:creationId xmlns:a16="http://schemas.microsoft.com/office/drawing/2014/main" id="{FB4EED21-847E-4B34-9162-D0B8154E569B}"/>
              </a:ext>
            </a:extLst>
          </p:cNvPr>
          <p:cNvSpPr txBox="1">
            <a:spLocks/>
          </p:cNvSpPr>
          <p:nvPr/>
        </p:nvSpPr>
        <p:spPr>
          <a:xfrm>
            <a:off x="1089538" y="4237369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anual consumida</a:t>
            </a:r>
          </a:p>
        </p:txBody>
      </p:sp>
      <p:sp>
        <p:nvSpPr>
          <p:cNvPr id="49" name="Marcador de texto 3">
            <a:extLst>
              <a:ext uri="{FF2B5EF4-FFF2-40B4-BE49-F238E27FC236}">
                <a16:creationId xmlns:a16="http://schemas.microsoft.com/office/drawing/2014/main" id="{FF74BCEB-F8C0-4BFD-945A-6184C74223D7}"/>
              </a:ext>
            </a:extLst>
          </p:cNvPr>
          <p:cNvSpPr txBox="1">
            <a:spLocks/>
          </p:cNvSpPr>
          <p:nvPr/>
        </p:nvSpPr>
        <p:spPr>
          <a:xfrm>
            <a:off x="3637932" y="4237369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122.700 kWh</a:t>
            </a:r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CAFCACE8-0974-4F02-AE9A-65FFB4D19564}"/>
              </a:ext>
            </a:extLst>
          </p:cNvPr>
          <p:cNvCxnSpPr>
            <a:cxnSpLocks/>
          </p:cNvCxnSpPr>
          <p:nvPr/>
        </p:nvCxnSpPr>
        <p:spPr>
          <a:xfrm>
            <a:off x="3429000" y="2374562"/>
            <a:ext cx="0" cy="505798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63414F85-F490-4C86-A0D7-7BE1D265E083}"/>
              </a:ext>
            </a:extLst>
          </p:cNvPr>
          <p:cNvCxnSpPr>
            <a:cxnSpLocks/>
          </p:cNvCxnSpPr>
          <p:nvPr/>
        </p:nvCxnSpPr>
        <p:spPr>
          <a:xfrm>
            <a:off x="3419474" y="4178248"/>
            <a:ext cx="0" cy="241352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040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09F6ED63-AEF6-4E4D-9C5F-2FF6BA6326D4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1FFE79A3-FE56-4091-B2E6-0189EA645C02}"/>
              </a:ext>
            </a:extLst>
          </p:cNvPr>
          <p:cNvSpPr txBox="1">
            <a:spLocks/>
          </p:cNvSpPr>
          <p:nvPr/>
        </p:nvSpPr>
        <p:spPr>
          <a:xfrm>
            <a:off x="560646" y="121955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5D92357-5673-410A-9943-EDD6FEB2E655}"/>
              </a:ext>
            </a:extLst>
          </p:cNvPr>
          <p:cNvCxnSpPr>
            <a:cxnSpLocks/>
          </p:cNvCxnSpPr>
          <p:nvPr/>
        </p:nvCxnSpPr>
        <p:spPr>
          <a:xfrm flipV="1">
            <a:off x="560646" y="13965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a 75">
            <a:extLst>
              <a:ext uri="{FF2B5EF4-FFF2-40B4-BE49-F238E27FC236}">
                <a16:creationId xmlns:a16="http://schemas.microsoft.com/office/drawing/2014/main" id="{7212421B-3698-45F7-A7BF-2D19FCACA623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1713895"/>
          <a:ext cx="5721579" cy="80772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Biomasa agrícola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F01010501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</a:tbl>
          </a:graphicData>
        </a:graphic>
      </p:graphicFrame>
      <p:graphicFrame>
        <p:nvGraphicFramePr>
          <p:cNvPr id="80" name="Tabla 79">
            <a:extLst>
              <a:ext uri="{FF2B5EF4-FFF2-40B4-BE49-F238E27FC236}">
                <a16:creationId xmlns:a16="http://schemas.microsoft.com/office/drawing/2014/main" id="{C05B7CFE-C32C-4F3B-AC17-AF279C9C6862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2911074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Pirólisis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G060000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BA72256F-2A38-4C42-82C6-54F82C3B92B8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3987961"/>
          <a:ext cx="5717036" cy="41148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84" name="Marcador de texto 3">
            <a:extLst>
              <a:ext uri="{FF2B5EF4-FFF2-40B4-BE49-F238E27FC236}">
                <a16:creationId xmlns:a16="http://schemas.microsoft.com/office/drawing/2014/main" id="{C61A457E-7C9E-41ED-9288-A504125AE947}"/>
              </a:ext>
            </a:extLst>
          </p:cNvPr>
          <p:cNvSpPr txBox="1">
            <a:spLocks/>
          </p:cNvSpPr>
          <p:nvPr/>
        </p:nvSpPr>
        <p:spPr>
          <a:xfrm>
            <a:off x="1881465" y="152639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86" name="Marcador de texto 3">
            <a:extLst>
              <a:ext uri="{FF2B5EF4-FFF2-40B4-BE49-F238E27FC236}">
                <a16:creationId xmlns:a16="http://schemas.microsoft.com/office/drawing/2014/main" id="{03DBB977-0A53-4EE8-9B80-577627711A9F}"/>
              </a:ext>
            </a:extLst>
          </p:cNvPr>
          <p:cNvSpPr txBox="1">
            <a:spLocks/>
          </p:cNvSpPr>
          <p:nvPr/>
        </p:nvSpPr>
        <p:spPr>
          <a:xfrm>
            <a:off x="1881465" y="376630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87" name="Marcador de texto 3">
            <a:extLst>
              <a:ext uri="{FF2B5EF4-FFF2-40B4-BE49-F238E27FC236}">
                <a16:creationId xmlns:a16="http://schemas.microsoft.com/office/drawing/2014/main" id="{83BDF6A4-8626-4CF6-AE2C-1B50C43201FA}"/>
              </a:ext>
            </a:extLst>
          </p:cNvPr>
          <p:cNvSpPr txBox="1">
            <a:spLocks/>
          </p:cNvSpPr>
          <p:nvPr/>
        </p:nvSpPr>
        <p:spPr>
          <a:xfrm>
            <a:off x="1881465" y="272810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E8696D8B-F48E-4EEA-8EFB-40FA2D13B251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4953000"/>
          <a:ext cx="5717037" cy="60960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Castilla La Mancha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Ciudad Real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921538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898606"/>
                  </a:ext>
                </a:extLst>
              </a:tr>
            </a:tbl>
          </a:graphicData>
        </a:graphic>
      </p:graphicFrame>
      <p:sp>
        <p:nvSpPr>
          <p:cNvPr id="20" name="Marcador de texto 3">
            <a:extLst>
              <a:ext uri="{FF2B5EF4-FFF2-40B4-BE49-F238E27FC236}">
                <a16:creationId xmlns:a16="http://schemas.microsoft.com/office/drawing/2014/main" id="{07370AD6-9FF4-4D1A-9F1A-2288B0918504}"/>
              </a:ext>
            </a:extLst>
          </p:cNvPr>
          <p:cNvSpPr txBox="1">
            <a:spLocks/>
          </p:cNvSpPr>
          <p:nvPr/>
        </p:nvSpPr>
        <p:spPr>
          <a:xfrm>
            <a:off x="933648" y="4731346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 producido la energía </a:t>
            </a:r>
          </a:p>
        </p:txBody>
      </p:sp>
    </p:spTree>
    <p:extLst>
      <p:ext uri="{BB962C8B-B14F-4D97-AF65-F5344CB8AC3E}">
        <p14:creationId xmlns:p14="http://schemas.microsoft.com/office/powerpoint/2010/main" val="881913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18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AD35A7F2-4DF9-419E-85EF-DD852F02EBFA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742414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742414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81989"/>
              <a:ext cx="5965486" cy="5080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no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738533"/>
              <a:ext cx="0" cy="1654951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upo 4">
            <a:extLst>
              <a:ext uri="{FF2B5EF4-FFF2-40B4-BE49-F238E27FC236}">
                <a16:creationId xmlns:a16="http://schemas.microsoft.com/office/drawing/2014/main" id="{D158784B-AEB0-46E0-B59E-6D00F2456B34}"/>
              </a:ext>
            </a:extLst>
          </p:cNvPr>
          <p:cNvGrpSpPr/>
          <p:nvPr/>
        </p:nvGrpSpPr>
        <p:grpSpPr>
          <a:xfrm>
            <a:off x="259639" y="5915488"/>
            <a:ext cx="6338722" cy="1909403"/>
            <a:chOff x="259639" y="6374037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259639" y="6374037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446257" y="6613612"/>
              <a:ext cx="5965486" cy="605047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/>
                <a:t>Redención por operaciones de </a:t>
              </a:r>
              <a:r>
                <a:rPr lang="es-ES_tradnl" sz="1600" b="1" dirty="0" err="1"/>
                <a:t>bunkering</a:t>
              </a:r>
              <a:r>
                <a:rPr lang="es-ES_tradnl" sz="1600" b="1" dirty="0"/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446257" y="7472810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/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667743" y="7472810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7472810"/>
              <a:ext cx="0" cy="63477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D77E354A-C4DF-4F0E-AEE6-F0EDBAA3B414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7E74C1EB-E5C8-4B11-A5CF-44C3BFC1FFA2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23" name="Rectángulo: esquinas redondeadas 22">
              <a:extLst>
                <a:ext uri="{FF2B5EF4-FFF2-40B4-BE49-F238E27FC236}">
                  <a16:creationId xmlns:a16="http://schemas.microsoft.com/office/drawing/2014/main" id="{7B7DD374-5095-449B-B040-6B975964BA51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56869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</a:t>
            </a: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Informativa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60646" y="3786722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Operaciones de Redención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3963747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311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</a:t>
              </a:r>
              <a:r>
                <a:rPr kumimoji="0" lang="pt-BR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01XENERTI</a:t>
              </a:r>
              <a:r>
                <a:rPr kumimoji="0" lang="pt-BR" sz="800" b="0" i="1" u="none" strike="noStrike" kern="1200" cap="none" spc="0" normalizeH="0" baseline="0" noProof="0" dirty="0">
                  <a:ln>
                    <a:noFill/>
                  </a:ln>
                  <a:solidFill>
                    <a:srgbClr val="63666A"/>
                  </a:solidFill>
                  <a:effectLst/>
                  <a:uLnTx/>
                  <a:uFillTx/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rPr>
                <a:t>I</a:t>
              </a: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00000000000028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24901"/>
              </p:ext>
            </p:extLst>
          </p:nvPr>
        </p:nvGraphicFramePr>
        <p:xfrm>
          <a:off x="573683" y="4130890"/>
          <a:ext cx="5743054" cy="960120"/>
        </p:xfrm>
        <a:graphic>
          <a:graphicData uri="http://schemas.openxmlformats.org/drawingml/2006/table">
            <a:tbl>
              <a:tblPr/>
              <a:tblGrid>
                <a:gridCol w="1678634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937260">
                  <a:extLst>
                    <a:ext uri="{9D8B030D-6E8A-4147-A177-3AD203B41FA5}">
                      <a16:colId xmlns:a16="http://schemas.microsoft.com/office/drawing/2014/main" val="366611622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42943169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81830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 Operaciones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Tipo(s)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Carga buques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185.300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R000000000000000000000013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Carga cisternas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Carga buques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556.100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557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6B04A702-EF66-4D37-8713-B6B152089E8B}"/>
              </a:ext>
            </a:extLst>
          </p:cNvPr>
          <p:cNvCxnSpPr>
            <a:cxnSpLocks/>
          </p:cNvCxnSpPr>
          <p:nvPr/>
        </p:nvCxnSpPr>
        <p:spPr>
          <a:xfrm>
            <a:off x="3357245" y="2436364"/>
            <a:ext cx="0" cy="114503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542945" y="2748852"/>
            <a:ext cx="1437074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pt-BR" sz="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01XENERTII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25905" y="2748852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25905" y="2453309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542945" y="2453309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EnerTIC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S.A.</a:t>
            </a:r>
          </a:p>
        </p:txBody>
      </p:sp>
      <p:sp>
        <p:nvSpPr>
          <p:cNvPr id="118" name="Marcador de texto 3">
            <a:extLst>
              <a:ext uri="{FF2B5EF4-FFF2-40B4-BE49-F238E27FC236}">
                <a16:creationId xmlns:a16="http://schemas.microsoft.com/office/drawing/2014/main" id="{9EA6C6FA-7672-4BEE-B1C5-E3F731F7499C}"/>
              </a:ext>
            </a:extLst>
          </p:cNvPr>
          <p:cNvSpPr txBox="1">
            <a:spLocks/>
          </p:cNvSpPr>
          <p:nvPr/>
        </p:nvSpPr>
        <p:spPr>
          <a:xfrm>
            <a:off x="1025905" y="334110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119" name="Marcador de texto 3">
            <a:extLst>
              <a:ext uri="{FF2B5EF4-FFF2-40B4-BE49-F238E27FC236}">
                <a16:creationId xmlns:a16="http://schemas.microsoft.com/office/drawing/2014/main" id="{E06CECB2-AE7A-4632-AC54-8DEA8FC05519}"/>
              </a:ext>
            </a:extLst>
          </p:cNvPr>
          <p:cNvSpPr txBox="1">
            <a:spLocks/>
          </p:cNvSpPr>
          <p:nvPr/>
        </p:nvSpPr>
        <p:spPr>
          <a:xfrm>
            <a:off x="3537584" y="3341104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743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GdOs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22" name="Marcador de texto 3">
            <a:extLst>
              <a:ext uri="{FF2B5EF4-FFF2-40B4-BE49-F238E27FC236}">
                <a16:creationId xmlns:a16="http://schemas.microsoft.com/office/drawing/2014/main" id="{110FA609-E494-4DC2-8943-6214E4FE58CE}"/>
              </a:ext>
            </a:extLst>
          </p:cNvPr>
          <p:cNvSpPr txBox="1">
            <a:spLocks/>
          </p:cNvSpPr>
          <p:nvPr/>
        </p:nvSpPr>
        <p:spPr>
          <a:xfrm>
            <a:off x="3542945" y="304556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741.400 kWh </a:t>
            </a:r>
          </a:p>
        </p:txBody>
      </p:sp>
      <p:sp>
        <p:nvSpPr>
          <p:cNvPr id="123" name="Marcador de texto 3">
            <a:extLst>
              <a:ext uri="{FF2B5EF4-FFF2-40B4-BE49-F238E27FC236}">
                <a16:creationId xmlns:a16="http://schemas.microsoft.com/office/drawing/2014/main" id="{5107E476-D36B-4EBF-A0E4-8CD66D39BB82}"/>
              </a:ext>
            </a:extLst>
          </p:cNvPr>
          <p:cNvSpPr txBox="1">
            <a:spLocks/>
          </p:cNvSpPr>
          <p:nvPr/>
        </p:nvSpPr>
        <p:spPr>
          <a:xfrm>
            <a:off x="1394469" y="3045562"/>
            <a:ext cx="1777078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cargada</a:t>
            </a:r>
          </a:p>
        </p:txBody>
      </p: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5351075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R000000000000000000000010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5528100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39573F36-7EC9-4AC1-9291-AB528D8822C0}"/>
              </a:ext>
            </a:extLst>
          </p:cNvPr>
          <p:cNvGrpSpPr/>
          <p:nvPr/>
        </p:nvGrpSpPr>
        <p:grpSpPr>
          <a:xfrm>
            <a:off x="2716073" y="2122939"/>
            <a:ext cx="3526599" cy="126958"/>
            <a:chOff x="2767521" y="1303623"/>
            <a:chExt cx="3526599" cy="126958"/>
          </a:xfrm>
        </p:grpSpPr>
        <p:sp>
          <p:nvSpPr>
            <p:cNvPr id="46" name="Marcador de texto 3">
              <a:extLst>
                <a:ext uri="{FF2B5EF4-FFF2-40B4-BE49-F238E27FC236}">
                  <a16:creationId xmlns:a16="http://schemas.microsoft.com/office/drawing/2014/main" id="{69C11132-6DC8-4F7C-A978-458017A9780D}"/>
                </a:ext>
              </a:extLst>
            </p:cNvPr>
            <p:cNvSpPr txBox="1">
              <a:spLocks/>
            </p:cNvSpPr>
            <p:nvPr/>
          </p:nvSpPr>
          <p:spPr>
            <a:xfrm>
              <a:off x="2767521" y="1303623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47" name="Marcador de texto 3">
              <a:extLst>
                <a:ext uri="{FF2B5EF4-FFF2-40B4-BE49-F238E27FC236}">
                  <a16:creationId xmlns:a16="http://schemas.microsoft.com/office/drawing/2014/main" id="{568631D2-932C-4A40-9270-4137EAFD992B}"/>
                </a:ext>
              </a:extLst>
            </p:cNvPr>
            <p:cNvSpPr txBox="1">
              <a:spLocks/>
            </p:cNvSpPr>
            <p:nvPr/>
          </p:nvSpPr>
          <p:spPr>
            <a:xfrm>
              <a:off x="3589311" y="1305547"/>
              <a:ext cx="2704809" cy="12311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Operación de </a:t>
              </a:r>
              <a:r>
                <a:rPr kumimoji="0" lang="es-ES_tradnl" sz="8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bunkering</a:t>
              </a: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/gas vehicular</a:t>
              </a:r>
            </a:p>
          </p:txBody>
        </p:sp>
      </p:grpSp>
      <p:graphicFrame>
        <p:nvGraphicFramePr>
          <p:cNvPr id="49" name="Tabla 48">
            <a:extLst>
              <a:ext uri="{FF2B5EF4-FFF2-40B4-BE49-F238E27FC236}">
                <a16:creationId xmlns:a16="http://schemas.microsoft.com/office/drawing/2014/main" id="{E7190486-8584-462B-A285-E4820FB67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16816"/>
              </p:ext>
            </p:extLst>
          </p:nvPr>
        </p:nvGraphicFramePr>
        <p:xfrm>
          <a:off x="574654" y="5694394"/>
          <a:ext cx="5720430" cy="502920"/>
        </p:xfrm>
        <a:graphic>
          <a:graphicData uri="http://schemas.openxmlformats.org/drawingml/2006/table">
            <a:tbl>
              <a:tblPr/>
              <a:tblGrid>
                <a:gridCol w="1185566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013460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  <a:gridCol w="1052524">
                  <a:extLst>
                    <a:ext uri="{9D8B030D-6E8A-4147-A177-3AD203B41FA5}">
                      <a16:colId xmlns:a16="http://schemas.microsoft.com/office/drawing/2014/main" val="2967659896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Carga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Nombre del Buque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7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BB000000000000010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15/02/2025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Barcelona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Mercante II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185.300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graphicFrame>
        <p:nvGraphicFramePr>
          <p:cNvPr id="52" name="Tabla 51">
            <a:extLst>
              <a:ext uri="{FF2B5EF4-FFF2-40B4-BE49-F238E27FC236}">
                <a16:creationId xmlns:a16="http://schemas.microsoft.com/office/drawing/2014/main" id="{0040EDE0-AFD4-4853-97B5-AE8F3166D9D1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6732511"/>
          <a:ext cx="5743052" cy="100584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843702522500000000000000000378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843702522500000000000000000427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843702522500000000000000000428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843702522500000000000000000477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843702522500000000000000000478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843702522500000000000000000517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628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843702522500000000000000000518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843702522500000000000000000563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451718"/>
                  </a:ext>
                </a:extLst>
              </a:tr>
            </a:tbl>
          </a:graphicData>
        </a:graphic>
      </p:graphicFrame>
      <p:sp>
        <p:nvSpPr>
          <p:cNvPr id="53" name="Marcador de texto 3">
            <a:extLst>
              <a:ext uri="{FF2B5EF4-FFF2-40B4-BE49-F238E27FC236}">
                <a16:creationId xmlns:a16="http://schemas.microsoft.com/office/drawing/2014/main" id="{6D53EDBB-DB79-4EB7-8046-992E39C68EFE}"/>
              </a:ext>
            </a:extLst>
          </p:cNvPr>
          <p:cNvSpPr txBox="1">
            <a:spLocks/>
          </p:cNvSpPr>
          <p:nvPr/>
        </p:nvSpPr>
        <p:spPr>
          <a:xfrm>
            <a:off x="560646" y="6441701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Números de identificación de las Garantías de Origen Redimidas</a:t>
            </a:r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2D6AF35C-A2FB-4089-989E-C630414BDE54}"/>
              </a:ext>
            </a:extLst>
          </p:cNvPr>
          <p:cNvCxnSpPr>
            <a:cxnSpLocks/>
          </p:cNvCxnSpPr>
          <p:nvPr/>
        </p:nvCxnSpPr>
        <p:spPr>
          <a:xfrm flipV="1">
            <a:off x="560646" y="6618726"/>
            <a:ext cx="5733474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Marcador de texto 3">
            <a:extLst>
              <a:ext uri="{FF2B5EF4-FFF2-40B4-BE49-F238E27FC236}">
                <a16:creationId xmlns:a16="http://schemas.microsoft.com/office/drawing/2014/main" id="{8ACB455F-03BC-41AA-AF8E-BB60478B2781}"/>
              </a:ext>
            </a:extLst>
          </p:cNvPr>
          <p:cNvSpPr txBox="1">
            <a:spLocks/>
          </p:cNvSpPr>
          <p:nvPr/>
        </p:nvSpPr>
        <p:spPr>
          <a:xfrm>
            <a:off x="560646" y="7898402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R000000000000000000000013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A404F17D-9A39-4D6D-A33F-AD7037B7FEAD}"/>
              </a:ext>
            </a:extLst>
          </p:cNvPr>
          <p:cNvCxnSpPr>
            <a:cxnSpLocks/>
          </p:cNvCxnSpPr>
          <p:nvPr/>
        </p:nvCxnSpPr>
        <p:spPr>
          <a:xfrm flipV="1">
            <a:off x="560646" y="8075427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2" name="Tabla 61">
            <a:extLst>
              <a:ext uri="{FF2B5EF4-FFF2-40B4-BE49-F238E27FC236}">
                <a16:creationId xmlns:a16="http://schemas.microsoft.com/office/drawing/2014/main" id="{7CE6C5F7-03CF-49AB-9D53-723A021C22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225488"/>
              </p:ext>
            </p:extLst>
          </p:nvPr>
        </p:nvGraphicFramePr>
        <p:xfrm>
          <a:off x="574654" y="8241721"/>
          <a:ext cx="5719467" cy="701040"/>
        </p:xfrm>
        <a:graphic>
          <a:graphicData uri="http://schemas.openxmlformats.org/drawingml/2006/table">
            <a:tbl>
              <a:tblPr/>
              <a:tblGrid>
                <a:gridCol w="145264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971006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858966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241767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1195084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Carga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 de pedido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CB000000000000022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19/06/2025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Barcelona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/>
                        <a:t>22212466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202.400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CB000000000000044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24/06/2025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Barcelona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/>
                        <a:t>22212477</a:t>
                      </a:r>
                      <a:endParaRPr lang="es-ES_tradnl" sz="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154.800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916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887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80" y="368771"/>
            <a:ext cx="3108154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840393" y="1142117"/>
            <a:ext cx="5173981" cy="307777"/>
          </a:xfrm>
          <a:prstGeom prst="rect">
            <a:avLst/>
          </a:prstGeom>
        </p:spPr>
        <p:txBody>
          <a:bodyPr wrap="square" lIns="36000" tIns="0" rIns="0" bIns="0" anchor="ctr" anchorCtr="0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Certificado de Garantía de Origen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72" name="Marcador de texto 3">
            <a:extLst>
              <a:ext uri="{FF2B5EF4-FFF2-40B4-BE49-F238E27FC236}">
                <a16:creationId xmlns:a16="http://schemas.microsoft.com/office/drawing/2014/main" id="{2B385FAE-7F11-44F8-9327-136E2C05497D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9B9FFFF-8AAF-41FC-908A-F998EF232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727514"/>
              </p:ext>
            </p:extLst>
          </p:nvPr>
        </p:nvGraphicFramePr>
        <p:xfrm>
          <a:off x="560644" y="1898921"/>
          <a:ext cx="5733474" cy="635068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63656">
                  <a:extLst>
                    <a:ext uri="{9D8B030D-6E8A-4147-A177-3AD203B41FA5}">
                      <a16:colId xmlns:a16="http://schemas.microsoft.com/office/drawing/2014/main" val="448983278"/>
                    </a:ext>
                  </a:extLst>
                </a:gridCol>
                <a:gridCol w="1184909">
                  <a:extLst>
                    <a:ext uri="{9D8B030D-6E8A-4147-A177-3AD203B41FA5}">
                      <a16:colId xmlns:a16="http://schemas.microsoft.com/office/drawing/2014/main" val="3066177381"/>
                    </a:ext>
                  </a:extLst>
                </a:gridCol>
                <a:gridCol w="1184909">
                  <a:extLst>
                    <a:ext uri="{9D8B030D-6E8A-4147-A177-3AD203B41FA5}">
                      <a16:colId xmlns:a16="http://schemas.microsoft.com/office/drawing/2014/main" val="2110204787"/>
                    </a:ext>
                  </a:extLst>
                </a:gridCol>
              </a:tblGrid>
              <a:tr h="20441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Número de identificación de la Garantía de Origen /GO </a:t>
                      </a:r>
                      <a:r>
                        <a:rPr lang="es-ES_tradnl" sz="700" b="1" dirty="0" err="1">
                          <a:solidFill>
                            <a:schemeClr val="tx1"/>
                          </a:solidFill>
                        </a:rPr>
                        <a:t>Number</a:t>
                      </a:r>
                      <a:endParaRPr kumimoji="0" lang="es-ES_tradnl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</a:t>
                      </a: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00000000000000000001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029001246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Entidad Emisora / </a:t>
                      </a:r>
                      <a:r>
                        <a:rPr lang="es-ES_tradnl" sz="700" b="1" dirty="0" err="1">
                          <a:latin typeface="+mn-lt"/>
                        </a:rPr>
                        <a:t>Issuing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Body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843702522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52681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Vector Energético / Energy Carrier</a:t>
                      </a: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Gas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138733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Tipo de gas / </a:t>
                      </a:r>
                      <a:r>
                        <a:rPr lang="es-ES_tradnl" sz="700" b="1" dirty="0" err="1">
                          <a:latin typeface="+mn-lt"/>
                        </a:rPr>
                        <a:t>Type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of</a:t>
                      </a:r>
                      <a:r>
                        <a:rPr lang="es-ES_tradnl" sz="700" b="1" dirty="0">
                          <a:latin typeface="+mn-lt"/>
                        </a:rPr>
                        <a:t> gas</a:t>
                      </a: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Y0101 – Metano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84242679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Logística de Comercialización / </a:t>
                      </a:r>
                      <a:r>
                        <a:rPr lang="es-ES" sz="700" b="1" dirty="0" err="1">
                          <a:latin typeface="+mn-lt"/>
                        </a:rPr>
                        <a:t>Dissemination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Level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" sz="700" b="0" dirty="0">
                          <a:latin typeface="+mn-lt"/>
                        </a:rPr>
                        <a:t>2 – Inyección en red de transporte o distribución del Sistema Gasista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09134497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Número de identificación del tenedor original (productor) / Original </a:t>
                      </a:r>
                      <a:r>
                        <a:rPr lang="es-ES" sz="700" b="1" dirty="0" err="1">
                          <a:latin typeface="+mn-lt"/>
                        </a:rPr>
                        <a:t>Holder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01XRENOVAU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61017114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Número de identificación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Device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/>
                        <a:t>843702522500000259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29181432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Capacidad nominal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Capacity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100.000 kW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586001180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Fecha de puesta en marcha de la instalación de producción/ Date </a:t>
                      </a:r>
                      <a:r>
                        <a:rPr lang="es-ES" sz="700" b="1" dirty="0" err="1">
                          <a:latin typeface="+mn-lt"/>
                        </a:rPr>
                        <a:t>Operational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05/07/2022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817142497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Fuente de energía / Energy </a:t>
                      </a:r>
                      <a:r>
                        <a:rPr lang="es-ES" sz="700" b="1" dirty="0" err="1">
                          <a:latin typeface="+mn-lt"/>
                        </a:rPr>
                        <a:t>Source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latin typeface="+mn-lt"/>
                        </a:rPr>
                        <a:t>F01020100 - Residuos municipales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47356998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Fuentes de energía involucradas en el proceso de producción / Mixture </a:t>
                      </a:r>
                      <a:r>
                        <a:rPr lang="es-ES" sz="700" b="1" dirty="0" err="1">
                          <a:latin typeface="+mn-lt"/>
                        </a:rPr>
                        <a:t>of</a:t>
                      </a:r>
                      <a:r>
                        <a:rPr lang="es-ES" sz="700" b="1" dirty="0">
                          <a:latin typeface="+mn-lt"/>
                        </a:rPr>
                        <a:t> inputs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4668666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r"/>
                      <a:r>
                        <a:rPr lang="es-ES_tradnl" sz="700" b="0" dirty="0">
                          <a:latin typeface="+mn-lt"/>
                        </a:rPr>
                        <a:t>F01020100 - Residuos municipales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25%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84514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F01010700 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s-ES_tradnl" sz="7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Biorresiduos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s-ES_tradnl" sz="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15%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83494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F01011001 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- Lodo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30%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073009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F01030100 </a:t>
                      </a: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– Gas de vertedero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30%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_tradnl" dirty="0"/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106188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Tecnología / </a:t>
                      </a:r>
                      <a:r>
                        <a:rPr lang="es-ES_tradnl" sz="700" b="1" dirty="0" err="1">
                          <a:latin typeface="+mn-lt"/>
                        </a:rPr>
                        <a:t>Type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of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Installation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G010000 – Digestión anaerobia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19626870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Ubicación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Device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Location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Badajoz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21537061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" sz="700" b="0" dirty="0">
                          <a:latin typeface="+mn-lt"/>
                        </a:rPr>
                        <a:t>Coordenadas de la instalación de producción / </a:t>
                      </a:r>
                      <a:r>
                        <a:rPr lang="es-ES" sz="700" b="0" dirty="0" err="1">
                          <a:latin typeface="+mn-lt"/>
                        </a:rPr>
                        <a:t>Production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Device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Coordinates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38.8786, -6.97028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43794423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" sz="700" b="0" dirty="0">
                          <a:latin typeface="+mn-lt"/>
                        </a:rPr>
                        <a:t>Dirección postal de la instalación de producción / </a:t>
                      </a:r>
                      <a:r>
                        <a:rPr lang="es-ES" sz="700" b="0" dirty="0" err="1">
                          <a:latin typeface="+mn-lt"/>
                        </a:rPr>
                        <a:t>Production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Device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Address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" sz="700" b="0" dirty="0">
                          <a:latin typeface="+mn-lt"/>
                        </a:rPr>
                        <a:t>P.º Fluvial, 15, planta 3, 06011 Badajoz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021302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Ayudas financieras / </a:t>
                      </a:r>
                      <a:r>
                        <a:rPr lang="es-ES_tradnl" sz="700" b="1" dirty="0" err="1">
                          <a:latin typeface="+mn-lt"/>
                        </a:rPr>
                        <a:t>Public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Support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68701209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Conversión/ </a:t>
                      </a:r>
                      <a:r>
                        <a:rPr lang="es-ES_tradnl" sz="700" b="1" dirty="0" err="1">
                          <a:latin typeface="+mn-lt"/>
                        </a:rPr>
                        <a:t>Conversion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044695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Propósito / </a:t>
                      </a:r>
                      <a:r>
                        <a:rPr lang="es-ES_tradnl" sz="700" b="1" dirty="0" err="1">
                          <a:latin typeface="+mn-lt"/>
                        </a:rPr>
                        <a:t>Purpose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Divulgación del origen de la energía / </a:t>
                      </a:r>
                      <a:r>
                        <a:rPr lang="es-ES_tradnl" sz="700" b="0" dirty="0" err="1">
                          <a:latin typeface="+mn-lt"/>
                        </a:rPr>
                        <a:t>Disclosure</a:t>
                      </a:r>
                      <a:r>
                        <a:rPr lang="es-ES_tradnl" sz="700" b="0" dirty="0">
                          <a:latin typeface="+mn-lt"/>
                        </a:rPr>
                        <a:t> 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85268594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Periodo (día inicio y día fin) de producción de la energía referida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Period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8/10/2024 – 11/10/2024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650576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Fecha de expedición / </a:t>
                      </a:r>
                      <a:r>
                        <a:rPr lang="es-ES" sz="700" b="1" dirty="0" err="1">
                          <a:latin typeface="+mn-lt"/>
                        </a:rPr>
                        <a:t>Issuing</a:t>
                      </a:r>
                      <a:r>
                        <a:rPr lang="es-ES" sz="700" b="1" dirty="0">
                          <a:latin typeface="+mn-lt"/>
                        </a:rPr>
                        <a:t> Date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11/11/2024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_tradnl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62556765"/>
                  </a:ext>
                </a:extLst>
              </a:tr>
            </a:tbl>
          </a:graphicData>
        </a:graphic>
      </p:graphicFrame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D550797F-A438-4F81-8C18-42472B937F85}"/>
              </a:ext>
            </a:extLst>
          </p:cNvPr>
          <p:cNvCxnSpPr>
            <a:cxnSpLocks/>
          </p:cNvCxnSpPr>
          <p:nvPr/>
        </p:nvCxnSpPr>
        <p:spPr>
          <a:xfrm>
            <a:off x="3922395" y="1840501"/>
            <a:ext cx="0" cy="639678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6147724A-5410-467C-889E-443536071580}"/>
              </a:ext>
            </a:extLst>
          </p:cNvPr>
          <p:cNvSpPr txBox="1">
            <a:spLocks/>
          </p:cNvSpPr>
          <p:nvPr/>
        </p:nvSpPr>
        <p:spPr>
          <a:xfrm>
            <a:off x="563878" y="1485429"/>
            <a:ext cx="461295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9E6B1E9-6775-4831-BF0D-D954DBF9AAA1}"/>
              </a:ext>
            </a:extLst>
          </p:cNvPr>
          <p:cNvCxnSpPr>
            <a:cxnSpLocks/>
          </p:cNvCxnSpPr>
          <p:nvPr/>
        </p:nvCxnSpPr>
        <p:spPr>
          <a:xfrm flipV="1">
            <a:off x="560646" y="1711104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727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60" name="Marcador de texto 3">
            <a:extLst>
              <a:ext uri="{FF2B5EF4-FFF2-40B4-BE49-F238E27FC236}">
                <a16:creationId xmlns:a16="http://schemas.microsoft.com/office/drawing/2014/main" id="{8ACB455F-03BC-41AA-AF8E-BB60478B2781}"/>
              </a:ext>
            </a:extLst>
          </p:cNvPr>
          <p:cNvSpPr txBox="1">
            <a:spLocks/>
          </p:cNvSpPr>
          <p:nvPr/>
        </p:nvSpPr>
        <p:spPr>
          <a:xfrm>
            <a:off x="560646" y="1394557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R000000000000000000000013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A404F17D-9A39-4D6D-A33F-AD7037B7FEAD}"/>
              </a:ext>
            </a:extLst>
          </p:cNvPr>
          <p:cNvCxnSpPr>
            <a:cxnSpLocks/>
          </p:cNvCxnSpPr>
          <p:nvPr/>
        </p:nvCxnSpPr>
        <p:spPr>
          <a:xfrm flipV="1">
            <a:off x="560646" y="15715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6" name="Tabla 65">
            <a:extLst>
              <a:ext uri="{FF2B5EF4-FFF2-40B4-BE49-F238E27FC236}">
                <a16:creationId xmlns:a16="http://schemas.microsoft.com/office/drawing/2014/main" id="{B3F742B9-9BF3-4711-B138-E99910B6C8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2727281"/>
              </p:ext>
            </p:extLst>
          </p:nvPr>
        </p:nvGraphicFramePr>
        <p:xfrm>
          <a:off x="574653" y="1783058"/>
          <a:ext cx="5709662" cy="502920"/>
        </p:xfrm>
        <a:graphic>
          <a:graphicData uri="http://schemas.openxmlformats.org/drawingml/2006/table">
            <a:tbl>
              <a:tblPr/>
              <a:tblGrid>
                <a:gridCol w="145015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969341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857494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239638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1193035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Carga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Nombre del Buque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BB000000000000004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05/08/2025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Barcelona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Narrow Sea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198.900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42" name="Marcador de texto 3">
            <a:extLst>
              <a:ext uri="{FF2B5EF4-FFF2-40B4-BE49-F238E27FC236}">
                <a16:creationId xmlns:a16="http://schemas.microsoft.com/office/drawing/2014/main" id="{B9D6E5CE-592C-4F5C-B6EE-A49B5ABDE657}"/>
              </a:ext>
            </a:extLst>
          </p:cNvPr>
          <p:cNvSpPr txBox="1">
            <a:spLocks/>
          </p:cNvSpPr>
          <p:nvPr/>
        </p:nvSpPr>
        <p:spPr>
          <a:xfrm>
            <a:off x="560646" y="3347251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Números de identificación de las Garantías de Origen Redimidas</a:t>
            </a:r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4223DDB0-F7C5-4869-B055-E17D580B98BE}"/>
              </a:ext>
            </a:extLst>
          </p:cNvPr>
          <p:cNvCxnSpPr>
            <a:cxnSpLocks/>
          </p:cNvCxnSpPr>
          <p:nvPr/>
        </p:nvCxnSpPr>
        <p:spPr>
          <a:xfrm flipV="1">
            <a:off x="560646" y="3524276"/>
            <a:ext cx="5733474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a 43">
            <a:extLst>
              <a:ext uri="{FF2B5EF4-FFF2-40B4-BE49-F238E27FC236}">
                <a16:creationId xmlns:a16="http://schemas.microsoft.com/office/drawing/2014/main" id="{C4058BE4-EE86-47A7-B6AA-42086A872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790169"/>
              </p:ext>
            </p:extLst>
          </p:nvPr>
        </p:nvGraphicFramePr>
        <p:xfrm>
          <a:off x="569266" y="3726607"/>
          <a:ext cx="5743052" cy="100584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843702522500000000000000000564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843702522500000000000000000663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843702522500000000000000000664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843702522500000000000000000813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843702522500000000000000000814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843702522500000000000000000963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628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843702522500000000000000000964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843702522500000000000000001120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901483"/>
                  </a:ext>
                </a:extLst>
              </a:tr>
            </a:tbl>
          </a:graphicData>
        </a:graphic>
      </p:graphicFrame>
      <p:sp>
        <p:nvSpPr>
          <p:cNvPr id="48" name="Marcador de texto 3">
            <a:extLst>
              <a:ext uri="{FF2B5EF4-FFF2-40B4-BE49-F238E27FC236}">
                <a16:creationId xmlns:a16="http://schemas.microsoft.com/office/drawing/2014/main" id="{1E683B49-FA28-499E-92F5-C71FB55CDF24}"/>
              </a:ext>
            </a:extLst>
          </p:cNvPr>
          <p:cNvSpPr txBox="1">
            <a:spLocks/>
          </p:cNvSpPr>
          <p:nvPr/>
        </p:nvSpPr>
        <p:spPr>
          <a:xfrm>
            <a:off x="1025905" y="278402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50" name="Marcador de texto 3">
            <a:extLst>
              <a:ext uri="{FF2B5EF4-FFF2-40B4-BE49-F238E27FC236}">
                <a16:creationId xmlns:a16="http://schemas.microsoft.com/office/drawing/2014/main" id="{5CFB036F-7A0A-45A9-BE83-2DF0AA345EAD}"/>
              </a:ext>
            </a:extLst>
          </p:cNvPr>
          <p:cNvSpPr txBox="1">
            <a:spLocks/>
          </p:cNvSpPr>
          <p:nvPr/>
        </p:nvSpPr>
        <p:spPr>
          <a:xfrm>
            <a:off x="3537584" y="2784024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557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GdOs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51" name="Marcador de texto 3">
            <a:extLst>
              <a:ext uri="{FF2B5EF4-FFF2-40B4-BE49-F238E27FC236}">
                <a16:creationId xmlns:a16="http://schemas.microsoft.com/office/drawing/2014/main" id="{AF0AE23A-7E40-4054-BCDB-ACB40FD2E227}"/>
              </a:ext>
            </a:extLst>
          </p:cNvPr>
          <p:cNvSpPr txBox="1">
            <a:spLocks/>
          </p:cNvSpPr>
          <p:nvPr/>
        </p:nvSpPr>
        <p:spPr>
          <a:xfrm>
            <a:off x="3542945" y="248848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556.100 kWh </a:t>
            </a:r>
          </a:p>
        </p:txBody>
      </p:sp>
      <p:sp>
        <p:nvSpPr>
          <p:cNvPr id="55" name="Marcador de texto 3">
            <a:extLst>
              <a:ext uri="{FF2B5EF4-FFF2-40B4-BE49-F238E27FC236}">
                <a16:creationId xmlns:a16="http://schemas.microsoft.com/office/drawing/2014/main" id="{88EA06DB-018E-4812-8280-9AEAD089A492}"/>
              </a:ext>
            </a:extLst>
          </p:cNvPr>
          <p:cNvSpPr txBox="1">
            <a:spLocks/>
          </p:cNvSpPr>
          <p:nvPr/>
        </p:nvSpPr>
        <p:spPr>
          <a:xfrm>
            <a:off x="1394469" y="2488482"/>
            <a:ext cx="1777078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cargada</a:t>
            </a:r>
          </a:p>
        </p:txBody>
      </p: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6D0B6644-5164-4FA3-8E10-BCF919400DDA}"/>
              </a:ext>
            </a:extLst>
          </p:cNvPr>
          <p:cNvCxnSpPr>
            <a:cxnSpLocks/>
          </p:cNvCxnSpPr>
          <p:nvPr/>
        </p:nvCxnSpPr>
        <p:spPr>
          <a:xfrm>
            <a:off x="3357245" y="2436364"/>
            <a:ext cx="0" cy="56591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Marcador de texto 3">
            <a:extLst>
              <a:ext uri="{FF2B5EF4-FFF2-40B4-BE49-F238E27FC236}">
                <a16:creationId xmlns:a16="http://schemas.microsoft.com/office/drawing/2014/main" id="{75C4A0DF-D58A-4A3A-AB6C-E2DAB012F355}"/>
              </a:ext>
            </a:extLst>
          </p:cNvPr>
          <p:cNvSpPr txBox="1">
            <a:spLocks/>
          </p:cNvSpPr>
          <p:nvPr/>
        </p:nvSpPr>
        <p:spPr>
          <a:xfrm>
            <a:off x="560646" y="514740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877F0AC3-F707-46B1-81CE-4D0652AB1DB6}"/>
              </a:ext>
            </a:extLst>
          </p:cNvPr>
          <p:cNvCxnSpPr>
            <a:cxnSpLocks/>
          </p:cNvCxnSpPr>
          <p:nvPr/>
        </p:nvCxnSpPr>
        <p:spPr>
          <a:xfrm flipV="1">
            <a:off x="560646" y="532443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Tabla 58">
            <a:extLst>
              <a:ext uri="{FF2B5EF4-FFF2-40B4-BE49-F238E27FC236}">
                <a16:creationId xmlns:a16="http://schemas.microsoft.com/office/drawing/2014/main" id="{FF29DE9C-C7FE-4B83-B161-A6399B832852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5641746"/>
          <a:ext cx="5721579" cy="111252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Biomasa agrícola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F01010501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700" dirty="0">
                          <a:solidFill>
                            <a:schemeClr val="tx1"/>
                          </a:solidFill>
                        </a:rPr>
                        <a:t>Biomasa procedente de la silvicultura y la industria forestal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F01010306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614890"/>
                  </a:ext>
                </a:extLst>
              </a:tr>
            </a:tbl>
          </a:graphicData>
        </a:graphic>
      </p:graphicFrame>
      <p:graphicFrame>
        <p:nvGraphicFramePr>
          <p:cNvPr id="63" name="Tabla 62">
            <a:extLst>
              <a:ext uri="{FF2B5EF4-FFF2-40B4-BE49-F238E27FC236}">
                <a16:creationId xmlns:a16="http://schemas.microsoft.com/office/drawing/2014/main" id="{23354EB3-F015-4647-BC7B-25041B9C6491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7188252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Pirólisis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G060000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203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64" name="Tabla 63">
            <a:extLst>
              <a:ext uri="{FF2B5EF4-FFF2-40B4-BE49-F238E27FC236}">
                <a16:creationId xmlns:a16="http://schemas.microsoft.com/office/drawing/2014/main" id="{83632800-6FB1-4AD7-886E-D9ACA5727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388862"/>
              </p:ext>
            </p:extLst>
          </p:nvPr>
        </p:nvGraphicFramePr>
        <p:xfrm>
          <a:off x="577084" y="8344596"/>
          <a:ext cx="5717036" cy="80772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443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Dinamarca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30280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Bélgica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988316"/>
                  </a:ext>
                </a:extLst>
              </a:tr>
            </a:tbl>
          </a:graphicData>
        </a:graphic>
      </p:graphicFrame>
      <p:sp>
        <p:nvSpPr>
          <p:cNvPr id="65" name="Marcador de texto 3">
            <a:extLst>
              <a:ext uri="{FF2B5EF4-FFF2-40B4-BE49-F238E27FC236}">
                <a16:creationId xmlns:a16="http://schemas.microsoft.com/office/drawing/2014/main" id="{DAABEE3D-58E2-409A-947E-06F77CCEC79B}"/>
              </a:ext>
            </a:extLst>
          </p:cNvPr>
          <p:cNvSpPr txBox="1">
            <a:spLocks/>
          </p:cNvSpPr>
          <p:nvPr/>
        </p:nvSpPr>
        <p:spPr>
          <a:xfrm>
            <a:off x="1881465" y="5454249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67" name="Marcador de texto 3">
            <a:extLst>
              <a:ext uri="{FF2B5EF4-FFF2-40B4-BE49-F238E27FC236}">
                <a16:creationId xmlns:a16="http://schemas.microsoft.com/office/drawing/2014/main" id="{871696FF-4048-44BA-9DC8-28F35748FA3C}"/>
              </a:ext>
            </a:extLst>
          </p:cNvPr>
          <p:cNvSpPr txBox="1">
            <a:spLocks/>
          </p:cNvSpPr>
          <p:nvPr/>
        </p:nvSpPr>
        <p:spPr>
          <a:xfrm>
            <a:off x="1881465" y="8122942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69" name="Marcador de texto 3">
            <a:extLst>
              <a:ext uri="{FF2B5EF4-FFF2-40B4-BE49-F238E27FC236}">
                <a16:creationId xmlns:a16="http://schemas.microsoft.com/office/drawing/2014/main" id="{C998E7C8-DC86-43FD-8AE4-626C8E613BF3}"/>
              </a:ext>
            </a:extLst>
          </p:cNvPr>
          <p:cNvSpPr txBox="1">
            <a:spLocks/>
          </p:cNvSpPr>
          <p:nvPr/>
        </p:nvSpPr>
        <p:spPr>
          <a:xfrm>
            <a:off x="1881465" y="7005284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</p:spTree>
    <p:extLst>
      <p:ext uri="{BB962C8B-B14F-4D97-AF65-F5344CB8AC3E}">
        <p14:creationId xmlns:p14="http://schemas.microsoft.com/office/powerpoint/2010/main" val="2000657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57" name="Marcador de texto 3">
            <a:extLst>
              <a:ext uri="{FF2B5EF4-FFF2-40B4-BE49-F238E27FC236}">
                <a16:creationId xmlns:a16="http://schemas.microsoft.com/office/drawing/2014/main" id="{75C4A0DF-D58A-4A3A-AB6C-E2DAB012F355}"/>
              </a:ext>
            </a:extLst>
          </p:cNvPr>
          <p:cNvSpPr txBox="1">
            <a:spLocks/>
          </p:cNvSpPr>
          <p:nvPr/>
        </p:nvSpPr>
        <p:spPr>
          <a:xfrm>
            <a:off x="560646" y="127390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58" name="Conector recto 57">
            <a:extLst>
              <a:ext uri="{FF2B5EF4-FFF2-40B4-BE49-F238E27FC236}">
                <a16:creationId xmlns:a16="http://schemas.microsoft.com/office/drawing/2014/main" id="{877F0AC3-F707-46B1-81CE-4D0652AB1DB6}"/>
              </a:ext>
            </a:extLst>
          </p:cNvPr>
          <p:cNvCxnSpPr>
            <a:cxnSpLocks/>
          </p:cNvCxnSpPr>
          <p:nvPr/>
        </p:nvCxnSpPr>
        <p:spPr>
          <a:xfrm flipV="1">
            <a:off x="560646" y="145093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a 27">
            <a:extLst>
              <a:ext uri="{FF2B5EF4-FFF2-40B4-BE49-F238E27FC236}">
                <a16:creationId xmlns:a16="http://schemas.microsoft.com/office/drawing/2014/main" id="{29E08344-BFD8-48A2-B468-1DD38EAD6650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1925337"/>
          <a:ext cx="5717037" cy="100584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Galicia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A Coruña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Cataluña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Tarragona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417703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1086698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Castilla y 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Segovia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979834"/>
                  </a:ext>
                </a:extLst>
              </a:tr>
            </a:tbl>
          </a:graphicData>
        </a:graphic>
      </p:graphicFrame>
      <p:sp>
        <p:nvSpPr>
          <p:cNvPr id="29" name="Marcador de texto 3">
            <a:extLst>
              <a:ext uri="{FF2B5EF4-FFF2-40B4-BE49-F238E27FC236}">
                <a16:creationId xmlns:a16="http://schemas.microsoft.com/office/drawing/2014/main" id="{A2D8A90B-A9CB-4C2C-B37A-6E219AF11531}"/>
              </a:ext>
            </a:extLst>
          </p:cNvPr>
          <p:cNvSpPr txBox="1">
            <a:spLocks/>
          </p:cNvSpPr>
          <p:nvPr/>
        </p:nvSpPr>
        <p:spPr>
          <a:xfrm>
            <a:off x="933648" y="1703683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 producido la energía </a:t>
            </a:r>
          </a:p>
        </p:txBody>
      </p:sp>
    </p:spTree>
    <p:extLst>
      <p:ext uri="{BB962C8B-B14F-4D97-AF65-F5344CB8AC3E}">
        <p14:creationId xmlns:p14="http://schemas.microsoft.com/office/powerpoint/2010/main" val="6849968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22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5B060E8-5F54-42D8-84EE-068754A0D53F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742414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742414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81989"/>
              <a:ext cx="5965486" cy="5080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no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738533"/>
              <a:ext cx="0" cy="1654951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79DC0AE-CD75-4D92-A218-58ED87EC706C}"/>
              </a:ext>
            </a:extLst>
          </p:cNvPr>
          <p:cNvGrpSpPr/>
          <p:nvPr/>
        </p:nvGrpSpPr>
        <p:grpSpPr>
          <a:xfrm>
            <a:off x="259639" y="5915489"/>
            <a:ext cx="6338722" cy="1909403"/>
            <a:chOff x="259639" y="6374037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259639" y="6374037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446257" y="6613612"/>
              <a:ext cx="5965486" cy="605047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/>
                <a:t>Redención por operaciones de </a:t>
              </a:r>
              <a:r>
                <a:rPr lang="es-ES_tradnl" sz="1600" b="1" dirty="0" err="1"/>
                <a:t>bunkering</a:t>
              </a:r>
              <a:r>
                <a:rPr lang="es-ES_tradnl" sz="1600" b="1" dirty="0"/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446257" y="7472810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667743" y="7472810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/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7472810"/>
              <a:ext cx="0" cy="63477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21" name="Grupo 20">
            <a:extLst>
              <a:ext uri="{FF2B5EF4-FFF2-40B4-BE49-F238E27FC236}">
                <a16:creationId xmlns:a16="http://schemas.microsoft.com/office/drawing/2014/main" id="{77DEFE70-BB67-49DA-8F04-8630AE4DB6CE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C8EA7C60-CADA-4C3D-A276-40C50BCFC1BC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23" name="Rectángulo: esquinas redondeadas 22">
              <a:extLst>
                <a:ext uri="{FF2B5EF4-FFF2-40B4-BE49-F238E27FC236}">
                  <a16:creationId xmlns:a16="http://schemas.microsoft.com/office/drawing/2014/main" id="{E0A9B268-16EE-40EA-93ED-A86E87A04C22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5484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</a:t>
            </a: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Informativa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60646" y="3786722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Operaciones de Redención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3963747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D01XRENOVAU00000000000331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028599"/>
              </p:ext>
            </p:extLst>
          </p:nvPr>
        </p:nvGraphicFramePr>
        <p:xfrm>
          <a:off x="573683" y="4130890"/>
          <a:ext cx="5743054" cy="1356360"/>
        </p:xfrm>
        <a:graphic>
          <a:graphicData uri="http://schemas.openxmlformats.org/drawingml/2006/table">
            <a:tbl>
              <a:tblPr/>
              <a:tblGrid>
                <a:gridCol w="1678634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937260">
                  <a:extLst>
                    <a:ext uri="{9D8B030D-6E8A-4147-A177-3AD203B41FA5}">
                      <a16:colId xmlns:a16="http://schemas.microsoft.com/office/drawing/2014/main" val="3666116229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2429431692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81830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 Operaciones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Tipo(s)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R000000000000000000000055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Carga buques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450.750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451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R000000000000000000000073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Repostaje </a:t>
                      </a:r>
                      <a:r>
                        <a:rPr lang="es-ES_tradnl" sz="700" dirty="0" err="1">
                          <a:solidFill>
                            <a:schemeClr val="tx1"/>
                          </a:solidFill>
                        </a:rPr>
                        <a:t>bunkering</a:t>
                      </a: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 y gas vehicular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295.250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296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R000000000000000000000140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Carga cisternas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213.400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5049311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R000000000000000000000098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Carga buques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160.434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161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232253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6B04A702-EF66-4D37-8713-B6B152089E8B}"/>
              </a:ext>
            </a:extLst>
          </p:cNvPr>
          <p:cNvCxnSpPr>
            <a:cxnSpLocks/>
          </p:cNvCxnSpPr>
          <p:nvPr/>
        </p:nvCxnSpPr>
        <p:spPr>
          <a:xfrm>
            <a:off x="3357245" y="2436364"/>
            <a:ext cx="0" cy="114503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542945" y="2748852"/>
            <a:ext cx="1437074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pt-BR" sz="7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01XRENOVA</a:t>
            </a:r>
            <a:r>
              <a:rPr kumimoji="0" lang="pt-BR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</a:t>
            </a:r>
            <a:r>
              <a:rPr kumimoji="0" lang="pt-BR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25905" y="2748852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25905" y="2453309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542945" y="2453309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Renovagas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S.A.</a:t>
            </a:r>
          </a:p>
        </p:txBody>
      </p:sp>
      <p:sp>
        <p:nvSpPr>
          <p:cNvPr id="118" name="Marcador de texto 3">
            <a:extLst>
              <a:ext uri="{FF2B5EF4-FFF2-40B4-BE49-F238E27FC236}">
                <a16:creationId xmlns:a16="http://schemas.microsoft.com/office/drawing/2014/main" id="{9EA6C6FA-7672-4BEE-B1C5-E3F731F7499C}"/>
              </a:ext>
            </a:extLst>
          </p:cNvPr>
          <p:cNvSpPr txBox="1">
            <a:spLocks/>
          </p:cNvSpPr>
          <p:nvPr/>
        </p:nvSpPr>
        <p:spPr>
          <a:xfrm>
            <a:off x="1025905" y="334110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119" name="Marcador de texto 3">
            <a:extLst>
              <a:ext uri="{FF2B5EF4-FFF2-40B4-BE49-F238E27FC236}">
                <a16:creationId xmlns:a16="http://schemas.microsoft.com/office/drawing/2014/main" id="{E06CECB2-AE7A-4632-AC54-8DEA8FC05519}"/>
              </a:ext>
            </a:extLst>
          </p:cNvPr>
          <p:cNvSpPr txBox="1">
            <a:spLocks/>
          </p:cNvSpPr>
          <p:nvPr/>
        </p:nvSpPr>
        <p:spPr>
          <a:xfrm>
            <a:off x="3537584" y="3341104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1.122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GdOs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22" name="Marcador de texto 3">
            <a:extLst>
              <a:ext uri="{FF2B5EF4-FFF2-40B4-BE49-F238E27FC236}">
                <a16:creationId xmlns:a16="http://schemas.microsoft.com/office/drawing/2014/main" id="{110FA609-E494-4DC2-8943-6214E4FE58CE}"/>
              </a:ext>
            </a:extLst>
          </p:cNvPr>
          <p:cNvSpPr txBox="1">
            <a:spLocks/>
          </p:cNvSpPr>
          <p:nvPr/>
        </p:nvSpPr>
        <p:spPr>
          <a:xfrm>
            <a:off x="3542945" y="304556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1.119.834 kWh </a:t>
            </a:r>
          </a:p>
        </p:txBody>
      </p:sp>
      <p:sp>
        <p:nvSpPr>
          <p:cNvPr id="123" name="Marcador de texto 3">
            <a:extLst>
              <a:ext uri="{FF2B5EF4-FFF2-40B4-BE49-F238E27FC236}">
                <a16:creationId xmlns:a16="http://schemas.microsoft.com/office/drawing/2014/main" id="{5107E476-D36B-4EBF-A0E4-8CD66D39BB82}"/>
              </a:ext>
            </a:extLst>
          </p:cNvPr>
          <p:cNvSpPr txBox="1">
            <a:spLocks/>
          </p:cNvSpPr>
          <p:nvPr/>
        </p:nvSpPr>
        <p:spPr>
          <a:xfrm>
            <a:off x="1394469" y="3045562"/>
            <a:ext cx="1777078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cargada</a:t>
            </a:r>
          </a:p>
        </p:txBody>
      </p: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5674173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R000000000000000000000055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5851198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39573F36-7EC9-4AC1-9291-AB528D8822C0}"/>
              </a:ext>
            </a:extLst>
          </p:cNvPr>
          <p:cNvGrpSpPr/>
          <p:nvPr/>
        </p:nvGrpSpPr>
        <p:grpSpPr>
          <a:xfrm>
            <a:off x="2716073" y="2122939"/>
            <a:ext cx="3526599" cy="126958"/>
            <a:chOff x="2767521" y="1303623"/>
            <a:chExt cx="3526599" cy="126958"/>
          </a:xfrm>
        </p:grpSpPr>
        <p:sp>
          <p:nvSpPr>
            <p:cNvPr id="46" name="Marcador de texto 3">
              <a:extLst>
                <a:ext uri="{FF2B5EF4-FFF2-40B4-BE49-F238E27FC236}">
                  <a16:creationId xmlns:a16="http://schemas.microsoft.com/office/drawing/2014/main" id="{69C11132-6DC8-4F7C-A978-458017A9780D}"/>
                </a:ext>
              </a:extLst>
            </p:cNvPr>
            <p:cNvSpPr txBox="1">
              <a:spLocks/>
            </p:cNvSpPr>
            <p:nvPr/>
          </p:nvSpPr>
          <p:spPr>
            <a:xfrm>
              <a:off x="2767521" y="1303623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47" name="Marcador de texto 3">
              <a:extLst>
                <a:ext uri="{FF2B5EF4-FFF2-40B4-BE49-F238E27FC236}">
                  <a16:creationId xmlns:a16="http://schemas.microsoft.com/office/drawing/2014/main" id="{568631D2-932C-4A40-9270-4137EAFD992B}"/>
                </a:ext>
              </a:extLst>
            </p:cNvPr>
            <p:cNvSpPr txBox="1">
              <a:spLocks/>
            </p:cNvSpPr>
            <p:nvPr/>
          </p:nvSpPr>
          <p:spPr>
            <a:xfrm>
              <a:off x="3589311" y="1305547"/>
              <a:ext cx="2704809" cy="12311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Operación de </a:t>
              </a:r>
              <a:r>
                <a:rPr kumimoji="0" lang="es-ES_tradnl" sz="800" b="0" i="1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bunkering</a:t>
              </a: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/gas vehicular</a:t>
              </a:r>
            </a:p>
          </p:txBody>
        </p:sp>
      </p:grpSp>
      <p:graphicFrame>
        <p:nvGraphicFramePr>
          <p:cNvPr id="49" name="Tabla 48">
            <a:extLst>
              <a:ext uri="{FF2B5EF4-FFF2-40B4-BE49-F238E27FC236}">
                <a16:creationId xmlns:a16="http://schemas.microsoft.com/office/drawing/2014/main" id="{E7190486-8584-462B-A285-E4820FB67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846327"/>
              </p:ext>
            </p:extLst>
          </p:nvPr>
        </p:nvGraphicFramePr>
        <p:xfrm>
          <a:off x="574653" y="6017492"/>
          <a:ext cx="5742083" cy="701040"/>
        </p:xfrm>
        <a:graphic>
          <a:graphicData uri="http://schemas.openxmlformats.org/drawingml/2006/table">
            <a:tbl>
              <a:tblPr/>
              <a:tblGrid>
                <a:gridCol w="1458388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974845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862363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246677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1199810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Carga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Nombre del Buque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BB000000000000067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03/01/2025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Barcelona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 err="1">
                          <a:solidFill>
                            <a:schemeClr val="tx1"/>
                          </a:solidFill>
                        </a:rPr>
                        <a:t>SeaKing</a:t>
                      </a: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 I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240.650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BB000000000000068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14/02/2025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Huelva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 err="1">
                          <a:solidFill>
                            <a:schemeClr val="tx1"/>
                          </a:solidFill>
                        </a:rPr>
                        <a:t>SeaKing</a:t>
                      </a: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 I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210.100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797870"/>
                  </a:ext>
                </a:extLst>
              </a:tr>
            </a:tbl>
          </a:graphicData>
        </a:graphic>
      </p:graphicFrame>
      <p:graphicFrame>
        <p:nvGraphicFramePr>
          <p:cNvPr id="52" name="Tabla 51">
            <a:extLst>
              <a:ext uri="{FF2B5EF4-FFF2-40B4-BE49-F238E27FC236}">
                <a16:creationId xmlns:a16="http://schemas.microsoft.com/office/drawing/2014/main" id="{0040EDE0-AFD4-4853-97B5-AE8F3166D9D1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8054826"/>
          <a:ext cx="5743052" cy="80772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843702522500000000000000001121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843702522500000000000000001270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843702522500000000000000001271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843702522500000000000000001420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151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843702522500000000000000001421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843702522500000000000000001471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62812"/>
                  </a:ext>
                </a:extLst>
              </a:tr>
            </a:tbl>
          </a:graphicData>
        </a:graphic>
      </p:graphicFrame>
      <p:sp>
        <p:nvSpPr>
          <p:cNvPr id="53" name="Marcador de texto 3">
            <a:extLst>
              <a:ext uri="{FF2B5EF4-FFF2-40B4-BE49-F238E27FC236}">
                <a16:creationId xmlns:a16="http://schemas.microsoft.com/office/drawing/2014/main" id="{6D53EDBB-DB79-4EB7-8046-992E39C68EFE}"/>
              </a:ext>
            </a:extLst>
          </p:cNvPr>
          <p:cNvSpPr txBox="1">
            <a:spLocks/>
          </p:cNvSpPr>
          <p:nvPr/>
        </p:nvSpPr>
        <p:spPr>
          <a:xfrm>
            <a:off x="560646" y="7764016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Números de identificación de las Garantías de Origen Redimidas</a:t>
            </a:r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2D6AF35C-A2FB-4089-989E-C630414BDE54}"/>
              </a:ext>
            </a:extLst>
          </p:cNvPr>
          <p:cNvCxnSpPr>
            <a:cxnSpLocks/>
          </p:cNvCxnSpPr>
          <p:nvPr/>
        </p:nvCxnSpPr>
        <p:spPr>
          <a:xfrm flipV="1">
            <a:off x="560646" y="7941041"/>
            <a:ext cx="5733474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Marcador de texto 3">
            <a:extLst>
              <a:ext uri="{FF2B5EF4-FFF2-40B4-BE49-F238E27FC236}">
                <a16:creationId xmlns:a16="http://schemas.microsoft.com/office/drawing/2014/main" id="{B71B3A1F-B330-4505-8FF8-47125F96A4BB}"/>
              </a:ext>
            </a:extLst>
          </p:cNvPr>
          <p:cNvSpPr txBox="1">
            <a:spLocks/>
          </p:cNvSpPr>
          <p:nvPr/>
        </p:nvSpPr>
        <p:spPr>
          <a:xfrm>
            <a:off x="1025905" y="7305976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42" name="Marcador de texto 3">
            <a:extLst>
              <a:ext uri="{FF2B5EF4-FFF2-40B4-BE49-F238E27FC236}">
                <a16:creationId xmlns:a16="http://schemas.microsoft.com/office/drawing/2014/main" id="{5CAEAE90-53B7-46DA-A9A7-FC5B1FD94FA6}"/>
              </a:ext>
            </a:extLst>
          </p:cNvPr>
          <p:cNvSpPr txBox="1">
            <a:spLocks/>
          </p:cNvSpPr>
          <p:nvPr/>
        </p:nvSpPr>
        <p:spPr>
          <a:xfrm>
            <a:off x="3537584" y="7305976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451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GdOs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3" name="Marcador de texto 3">
            <a:extLst>
              <a:ext uri="{FF2B5EF4-FFF2-40B4-BE49-F238E27FC236}">
                <a16:creationId xmlns:a16="http://schemas.microsoft.com/office/drawing/2014/main" id="{2F10F51C-3B9D-4C69-A461-1360A79B3248}"/>
              </a:ext>
            </a:extLst>
          </p:cNvPr>
          <p:cNvSpPr txBox="1">
            <a:spLocks/>
          </p:cNvSpPr>
          <p:nvPr/>
        </p:nvSpPr>
        <p:spPr>
          <a:xfrm>
            <a:off x="3542945" y="7010434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450.750 kWh </a:t>
            </a:r>
          </a:p>
        </p:txBody>
      </p:sp>
      <p:sp>
        <p:nvSpPr>
          <p:cNvPr id="44" name="Marcador de texto 3">
            <a:extLst>
              <a:ext uri="{FF2B5EF4-FFF2-40B4-BE49-F238E27FC236}">
                <a16:creationId xmlns:a16="http://schemas.microsoft.com/office/drawing/2014/main" id="{19FB96B4-EDA9-46A9-B862-08DE3CAA7C6B}"/>
              </a:ext>
            </a:extLst>
          </p:cNvPr>
          <p:cNvSpPr txBox="1">
            <a:spLocks/>
          </p:cNvSpPr>
          <p:nvPr/>
        </p:nvSpPr>
        <p:spPr>
          <a:xfrm>
            <a:off x="1394469" y="7010434"/>
            <a:ext cx="1777078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cargada</a:t>
            </a:r>
          </a:p>
        </p:txBody>
      </p: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EA9C2B0-738E-4CDC-B52F-707ACBB9524C}"/>
              </a:ext>
            </a:extLst>
          </p:cNvPr>
          <p:cNvCxnSpPr>
            <a:cxnSpLocks/>
          </p:cNvCxnSpPr>
          <p:nvPr/>
        </p:nvCxnSpPr>
        <p:spPr>
          <a:xfrm>
            <a:off x="3357245" y="6958316"/>
            <a:ext cx="0" cy="56591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00115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1232590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R000000000000000000000073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1409615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aphicFrame>
        <p:nvGraphicFramePr>
          <p:cNvPr id="49" name="Tabla 48">
            <a:extLst>
              <a:ext uri="{FF2B5EF4-FFF2-40B4-BE49-F238E27FC236}">
                <a16:creationId xmlns:a16="http://schemas.microsoft.com/office/drawing/2014/main" id="{E7190486-8584-462B-A285-E4820FB676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309519"/>
              </p:ext>
            </p:extLst>
          </p:nvPr>
        </p:nvGraphicFramePr>
        <p:xfrm>
          <a:off x="574653" y="1575909"/>
          <a:ext cx="5742083" cy="701040"/>
        </p:xfrm>
        <a:graphic>
          <a:graphicData uri="http://schemas.openxmlformats.org/drawingml/2006/table">
            <a:tbl>
              <a:tblPr/>
              <a:tblGrid>
                <a:gridCol w="1458388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974845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929114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179926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1199810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Nombre de la gabarra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Nombre del Buque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RB000000000000027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11/04/2025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Luz Marina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Hollywood Boulevard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140.500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RB000000000000028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14/04/2025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Luz Marina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Hollywood Boulevard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145.100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797870"/>
                  </a:ext>
                </a:extLst>
              </a:tr>
            </a:tbl>
          </a:graphicData>
        </a:graphic>
      </p:graphicFrame>
      <p:graphicFrame>
        <p:nvGraphicFramePr>
          <p:cNvPr id="52" name="Tabla 51">
            <a:extLst>
              <a:ext uri="{FF2B5EF4-FFF2-40B4-BE49-F238E27FC236}">
                <a16:creationId xmlns:a16="http://schemas.microsoft.com/office/drawing/2014/main" id="{0040EDE0-AFD4-4853-97B5-AE8F3166D9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3035"/>
              </p:ext>
            </p:extLst>
          </p:nvPr>
        </p:nvGraphicFramePr>
        <p:xfrm>
          <a:off x="569266" y="4376741"/>
          <a:ext cx="5743052" cy="80772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843702522500000000000000001472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843702522500000000000000001571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843702522500000000000000001572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843702522500000000000000001671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843702522500000000000000001672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843702522500000000000000001767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562812"/>
                  </a:ext>
                </a:extLst>
              </a:tr>
            </a:tbl>
          </a:graphicData>
        </a:graphic>
      </p:graphicFrame>
      <p:sp>
        <p:nvSpPr>
          <p:cNvPr id="53" name="Marcador de texto 3">
            <a:extLst>
              <a:ext uri="{FF2B5EF4-FFF2-40B4-BE49-F238E27FC236}">
                <a16:creationId xmlns:a16="http://schemas.microsoft.com/office/drawing/2014/main" id="{6D53EDBB-DB79-4EB7-8046-992E39C68EFE}"/>
              </a:ext>
            </a:extLst>
          </p:cNvPr>
          <p:cNvSpPr txBox="1">
            <a:spLocks/>
          </p:cNvSpPr>
          <p:nvPr/>
        </p:nvSpPr>
        <p:spPr>
          <a:xfrm>
            <a:off x="560646" y="4085931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Números de identificación de las Garantías de Origen Redimidas</a:t>
            </a:r>
          </a:p>
        </p:txBody>
      </p: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2D6AF35C-A2FB-4089-989E-C630414BDE54}"/>
              </a:ext>
            </a:extLst>
          </p:cNvPr>
          <p:cNvCxnSpPr>
            <a:cxnSpLocks/>
          </p:cNvCxnSpPr>
          <p:nvPr/>
        </p:nvCxnSpPr>
        <p:spPr>
          <a:xfrm flipV="1">
            <a:off x="560646" y="4262956"/>
            <a:ext cx="5733474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Marcador de texto 3">
            <a:extLst>
              <a:ext uri="{FF2B5EF4-FFF2-40B4-BE49-F238E27FC236}">
                <a16:creationId xmlns:a16="http://schemas.microsoft.com/office/drawing/2014/main" id="{B71B3A1F-B330-4505-8FF8-47125F96A4BB}"/>
              </a:ext>
            </a:extLst>
          </p:cNvPr>
          <p:cNvSpPr txBox="1">
            <a:spLocks/>
          </p:cNvSpPr>
          <p:nvPr/>
        </p:nvSpPr>
        <p:spPr>
          <a:xfrm>
            <a:off x="1025905" y="369524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42" name="Marcador de texto 3">
            <a:extLst>
              <a:ext uri="{FF2B5EF4-FFF2-40B4-BE49-F238E27FC236}">
                <a16:creationId xmlns:a16="http://schemas.microsoft.com/office/drawing/2014/main" id="{5CAEAE90-53B7-46DA-A9A7-FC5B1FD94FA6}"/>
              </a:ext>
            </a:extLst>
          </p:cNvPr>
          <p:cNvSpPr txBox="1">
            <a:spLocks/>
          </p:cNvSpPr>
          <p:nvPr/>
        </p:nvSpPr>
        <p:spPr>
          <a:xfrm>
            <a:off x="3537584" y="3695244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296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GdOs</a:t>
            </a:r>
            <a:endParaRPr kumimoji="0" lang="es-ES_tradnl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43" name="Marcador de texto 3">
            <a:extLst>
              <a:ext uri="{FF2B5EF4-FFF2-40B4-BE49-F238E27FC236}">
                <a16:creationId xmlns:a16="http://schemas.microsoft.com/office/drawing/2014/main" id="{2F10F51C-3B9D-4C69-A461-1360A79B3248}"/>
              </a:ext>
            </a:extLst>
          </p:cNvPr>
          <p:cNvSpPr txBox="1">
            <a:spLocks/>
          </p:cNvSpPr>
          <p:nvPr/>
        </p:nvSpPr>
        <p:spPr>
          <a:xfrm>
            <a:off x="3542945" y="339970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295.250 kWh </a:t>
            </a:r>
          </a:p>
        </p:txBody>
      </p:sp>
      <p:sp>
        <p:nvSpPr>
          <p:cNvPr id="44" name="Marcador de texto 3">
            <a:extLst>
              <a:ext uri="{FF2B5EF4-FFF2-40B4-BE49-F238E27FC236}">
                <a16:creationId xmlns:a16="http://schemas.microsoft.com/office/drawing/2014/main" id="{19FB96B4-EDA9-46A9-B862-08DE3CAA7C6B}"/>
              </a:ext>
            </a:extLst>
          </p:cNvPr>
          <p:cNvSpPr txBox="1">
            <a:spLocks/>
          </p:cNvSpPr>
          <p:nvPr/>
        </p:nvSpPr>
        <p:spPr>
          <a:xfrm>
            <a:off x="1394469" y="3399702"/>
            <a:ext cx="1777078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energía cargada</a:t>
            </a:r>
          </a:p>
        </p:txBody>
      </p: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5EA9C2B0-738E-4CDC-B52F-707ACBB9524C}"/>
              </a:ext>
            </a:extLst>
          </p:cNvPr>
          <p:cNvCxnSpPr>
            <a:cxnSpLocks/>
          </p:cNvCxnSpPr>
          <p:nvPr/>
        </p:nvCxnSpPr>
        <p:spPr>
          <a:xfrm>
            <a:off x="3357245" y="3347584"/>
            <a:ext cx="0" cy="56591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" name="Tabla 49">
            <a:extLst>
              <a:ext uri="{FF2B5EF4-FFF2-40B4-BE49-F238E27FC236}">
                <a16:creationId xmlns:a16="http://schemas.microsoft.com/office/drawing/2014/main" id="{A0EEA304-7F35-48D8-84AE-484BFEAB5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327930"/>
              </p:ext>
            </p:extLst>
          </p:nvPr>
        </p:nvGraphicFramePr>
        <p:xfrm>
          <a:off x="574653" y="2450111"/>
          <a:ext cx="5742083" cy="696840"/>
        </p:xfrm>
        <a:graphic>
          <a:graphicData uri="http://schemas.openxmlformats.org/drawingml/2006/table">
            <a:tbl>
              <a:tblPr/>
              <a:tblGrid>
                <a:gridCol w="1458388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974845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929114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179926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1199810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repostaje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Matricula del vehículo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RG000000000000044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25/06/2025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/>
                        <a:t>Estación GNC – Calle Estrecho 21, 28041, Madrid 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/>
                        <a:t>9537 CGY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9.650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51" name="Marcador de texto 3">
            <a:extLst>
              <a:ext uri="{FF2B5EF4-FFF2-40B4-BE49-F238E27FC236}">
                <a16:creationId xmlns:a16="http://schemas.microsoft.com/office/drawing/2014/main" id="{8CB25481-1485-4635-9136-F0A1F81D4D99}"/>
              </a:ext>
            </a:extLst>
          </p:cNvPr>
          <p:cNvSpPr txBox="1">
            <a:spLocks/>
          </p:cNvSpPr>
          <p:nvPr/>
        </p:nvSpPr>
        <p:spPr>
          <a:xfrm>
            <a:off x="560646" y="5466018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R000000000000000000000140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9F2732F8-F9EA-4B07-A202-9DB5FBAE69A6}"/>
              </a:ext>
            </a:extLst>
          </p:cNvPr>
          <p:cNvCxnSpPr>
            <a:cxnSpLocks/>
          </p:cNvCxnSpPr>
          <p:nvPr/>
        </p:nvCxnSpPr>
        <p:spPr>
          <a:xfrm flipV="1">
            <a:off x="560646" y="564304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6" name="Tabla 55">
            <a:extLst>
              <a:ext uri="{FF2B5EF4-FFF2-40B4-BE49-F238E27FC236}">
                <a16:creationId xmlns:a16="http://schemas.microsoft.com/office/drawing/2014/main" id="{4DF92D86-23BB-4589-890F-17C2FBFBA1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024104"/>
              </p:ext>
            </p:extLst>
          </p:nvPr>
        </p:nvGraphicFramePr>
        <p:xfrm>
          <a:off x="574654" y="5848608"/>
          <a:ext cx="5719467" cy="502920"/>
        </p:xfrm>
        <a:graphic>
          <a:graphicData uri="http://schemas.openxmlformats.org/drawingml/2006/table">
            <a:tbl>
              <a:tblPr/>
              <a:tblGrid>
                <a:gridCol w="120157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803181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710506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027145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988530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  <a:gridCol w="988530">
                  <a:extLst>
                    <a:ext uri="{9D8B030D-6E8A-4147-A177-3AD203B41FA5}">
                      <a16:colId xmlns:a16="http://schemas.microsoft.com/office/drawing/2014/main" val="1828693775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Carga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 err="1">
                          <a:solidFill>
                            <a:schemeClr val="tx1"/>
                          </a:solidFill>
                        </a:rPr>
                        <a:t>Nº</a:t>
                      </a:r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 de pedido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700" b="1" i="0" dirty="0" err="1">
                          <a:solidFill>
                            <a:schemeClr val="tx1"/>
                          </a:solidFill>
                        </a:rPr>
                        <a:t>GdO</a:t>
                      </a:r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CB000000000000022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21/09/2025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Cartagena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/>
                        <a:t>22212584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213.400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graphicFrame>
        <p:nvGraphicFramePr>
          <p:cNvPr id="59" name="Tabla 58">
            <a:extLst>
              <a:ext uri="{FF2B5EF4-FFF2-40B4-BE49-F238E27FC236}">
                <a16:creationId xmlns:a16="http://schemas.microsoft.com/office/drawing/2014/main" id="{57F68FD8-DD93-4123-B5CF-2B8FFB42D2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423458"/>
              </p:ext>
            </p:extLst>
          </p:nvPr>
        </p:nvGraphicFramePr>
        <p:xfrm>
          <a:off x="569266" y="6817264"/>
          <a:ext cx="5743052" cy="60960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843702522500000000000000001767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843702522500000000000000001866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843702522500000000000000001867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843702522500000000000000001980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sp>
        <p:nvSpPr>
          <p:cNvPr id="60" name="Marcador de texto 3">
            <a:extLst>
              <a:ext uri="{FF2B5EF4-FFF2-40B4-BE49-F238E27FC236}">
                <a16:creationId xmlns:a16="http://schemas.microsoft.com/office/drawing/2014/main" id="{082D68AB-811B-4216-A02A-86BFEB5DC6F4}"/>
              </a:ext>
            </a:extLst>
          </p:cNvPr>
          <p:cNvSpPr txBox="1">
            <a:spLocks/>
          </p:cNvSpPr>
          <p:nvPr/>
        </p:nvSpPr>
        <p:spPr>
          <a:xfrm>
            <a:off x="560646" y="6526454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Números de identificación de las Garantías de Origen Redimidas</a:t>
            </a:r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C3F41A15-B41B-4541-8A06-AB082270BCFC}"/>
              </a:ext>
            </a:extLst>
          </p:cNvPr>
          <p:cNvCxnSpPr>
            <a:cxnSpLocks/>
          </p:cNvCxnSpPr>
          <p:nvPr/>
        </p:nvCxnSpPr>
        <p:spPr>
          <a:xfrm flipV="1">
            <a:off x="560646" y="6703479"/>
            <a:ext cx="5733474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Marcador de texto 3">
            <a:extLst>
              <a:ext uri="{FF2B5EF4-FFF2-40B4-BE49-F238E27FC236}">
                <a16:creationId xmlns:a16="http://schemas.microsoft.com/office/drawing/2014/main" id="{8F24362D-C5ED-48D9-B166-69389296FFF5}"/>
              </a:ext>
            </a:extLst>
          </p:cNvPr>
          <p:cNvSpPr txBox="1">
            <a:spLocks/>
          </p:cNvSpPr>
          <p:nvPr/>
        </p:nvSpPr>
        <p:spPr>
          <a:xfrm>
            <a:off x="560646" y="7685133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R000000000000000000000098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C3827559-A5E7-4901-BBBE-38CB7F852F33}"/>
              </a:ext>
            </a:extLst>
          </p:cNvPr>
          <p:cNvCxnSpPr>
            <a:cxnSpLocks/>
          </p:cNvCxnSpPr>
          <p:nvPr/>
        </p:nvCxnSpPr>
        <p:spPr>
          <a:xfrm flipV="1">
            <a:off x="560646" y="7862158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Tabla 63">
            <a:extLst>
              <a:ext uri="{FF2B5EF4-FFF2-40B4-BE49-F238E27FC236}">
                <a16:creationId xmlns:a16="http://schemas.microsoft.com/office/drawing/2014/main" id="{FFEC86F4-4C12-4D02-8874-B17D4421B4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26057"/>
              </p:ext>
            </p:extLst>
          </p:nvPr>
        </p:nvGraphicFramePr>
        <p:xfrm>
          <a:off x="574654" y="8067723"/>
          <a:ext cx="5719467" cy="502920"/>
        </p:xfrm>
        <a:graphic>
          <a:graphicData uri="http://schemas.openxmlformats.org/drawingml/2006/table">
            <a:tbl>
              <a:tblPr/>
              <a:tblGrid>
                <a:gridCol w="120157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803181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  <a:gridCol w="710506">
                  <a:extLst>
                    <a:ext uri="{9D8B030D-6E8A-4147-A177-3AD203B41FA5}">
                      <a16:colId xmlns:a16="http://schemas.microsoft.com/office/drawing/2014/main" val="3704083776"/>
                    </a:ext>
                  </a:extLst>
                </a:gridCol>
                <a:gridCol w="1027145">
                  <a:extLst>
                    <a:ext uri="{9D8B030D-6E8A-4147-A177-3AD203B41FA5}">
                      <a16:colId xmlns:a16="http://schemas.microsoft.com/office/drawing/2014/main" val="2078902642"/>
                    </a:ext>
                  </a:extLst>
                </a:gridCol>
                <a:gridCol w="988530">
                  <a:extLst>
                    <a:ext uri="{9D8B030D-6E8A-4147-A177-3AD203B41FA5}">
                      <a16:colId xmlns:a16="http://schemas.microsoft.com/office/drawing/2014/main" val="3900252957"/>
                    </a:ext>
                  </a:extLst>
                </a:gridCol>
                <a:gridCol w="988530">
                  <a:extLst>
                    <a:ext uri="{9D8B030D-6E8A-4147-A177-3AD203B41FA5}">
                      <a16:colId xmlns:a16="http://schemas.microsoft.com/office/drawing/2014/main" val="1828693775"/>
                    </a:ext>
                  </a:extLst>
                </a:gridCol>
              </a:tblGrid>
              <a:tr h="20205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Código de Operación Carga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Fecha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Punto de Carga</a:t>
                      </a:r>
                      <a:endParaRPr lang="es-ES_tradnl" sz="7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Nombre del buque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Energía Cargada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700" b="1" i="0" dirty="0" err="1">
                          <a:solidFill>
                            <a:schemeClr val="tx1"/>
                          </a:solidFill>
                        </a:rPr>
                        <a:t>GdO</a:t>
                      </a:r>
                      <a:r>
                        <a:rPr lang="es-ES_tradnl" sz="700" b="1" i="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BB000000000000356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17/10/2025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Cartagena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/>
                        <a:t>Mar del Norte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160.434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161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65" name="Marcador de texto 3">
            <a:extLst>
              <a:ext uri="{FF2B5EF4-FFF2-40B4-BE49-F238E27FC236}">
                <a16:creationId xmlns:a16="http://schemas.microsoft.com/office/drawing/2014/main" id="{700A8169-BA16-4AB5-8E46-BCBF1930A9AF}"/>
              </a:ext>
            </a:extLst>
          </p:cNvPr>
          <p:cNvSpPr txBox="1">
            <a:spLocks/>
          </p:cNvSpPr>
          <p:nvPr/>
        </p:nvSpPr>
        <p:spPr>
          <a:xfrm>
            <a:off x="560646" y="8745569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Números de identificación de las Garantías de Origen Redimidas</a:t>
            </a:r>
          </a:p>
        </p:txBody>
      </p: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820F473F-562D-4DF8-9394-431E3EE3E9EE}"/>
              </a:ext>
            </a:extLst>
          </p:cNvPr>
          <p:cNvCxnSpPr>
            <a:cxnSpLocks/>
          </p:cNvCxnSpPr>
          <p:nvPr/>
        </p:nvCxnSpPr>
        <p:spPr>
          <a:xfrm flipV="1">
            <a:off x="560646" y="8922594"/>
            <a:ext cx="5733474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7" name="Tabla 66">
            <a:extLst>
              <a:ext uri="{FF2B5EF4-FFF2-40B4-BE49-F238E27FC236}">
                <a16:creationId xmlns:a16="http://schemas.microsoft.com/office/drawing/2014/main" id="{A31F3365-0728-4128-9285-7E6C66E88F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415691"/>
              </p:ext>
            </p:extLst>
          </p:nvPr>
        </p:nvGraphicFramePr>
        <p:xfrm>
          <a:off x="569266" y="9081818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161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843702522500000000000000001981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843702522500000000000000002141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5240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09F6ED63-AEF6-4E4D-9C5F-2FF6BA6326D4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1FFE79A3-FE56-4091-B2E6-0189EA645C02}"/>
              </a:ext>
            </a:extLst>
          </p:cNvPr>
          <p:cNvSpPr txBox="1">
            <a:spLocks/>
          </p:cNvSpPr>
          <p:nvPr/>
        </p:nvSpPr>
        <p:spPr>
          <a:xfrm>
            <a:off x="560646" y="121955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5D92357-5673-410A-9943-EDD6FEB2E655}"/>
              </a:ext>
            </a:extLst>
          </p:cNvPr>
          <p:cNvCxnSpPr>
            <a:cxnSpLocks/>
          </p:cNvCxnSpPr>
          <p:nvPr/>
        </p:nvCxnSpPr>
        <p:spPr>
          <a:xfrm flipV="1">
            <a:off x="560646" y="13965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a 75">
            <a:extLst>
              <a:ext uri="{FF2B5EF4-FFF2-40B4-BE49-F238E27FC236}">
                <a16:creationId xmlns:a16="http://schemas.microsoft.com/office/drawing/2014/main" id="{7212421B-3698-45F7-A7BF-2D19FCACA623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1713895"/>
          <a:ext cx="5721579" cy="100584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412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Biomasa agrícola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F01010501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 err="1">
                          <a:solidFill>
                            <a:schemeClr val="tx1"/>
                          </a:solidFill>
                        </a:rPr>
                        <a:t>Biorresiduos</a:t>
                      </a: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F01010700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518360"/>
                  </a:ext>
                </a:extLst>
              </a:tr>
            </a:tbl>
          </a:graphicData>
        </a:graphic>
      </p:graphicFrame>
      <p:graphicFrame>
        <p:nvGraphicFramePr>
          <p:cNvPr id="80" name="Tabla 79">
            <a:extLst>
              <a:ext uri="{FF2B5EF4-FFF2-40B4-BE49-F238E27FC236}">
                <a16:creationId xmlns:a16="http://schemas.microsoft.com/office/drawing/2014/main" id="{C05B7CFE-C32C-4F3B-AC17-AF279C9C6862}"/>
              </a:ext>
            </a:extLst>
          </p:cNvPr>
          <p:cNvGraphicFramePr>
            <a:graphicFrameLocks noGrp="1"/>
          </p:cNvGraphicFramePr>
          <p:nvPr/>
        </p:nvGraphicFramePr>
        <p:xfrm>
          <a:off x="573175" y="3464633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1026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Pirólisis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G060000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96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BA72256F-2A38-4C42-82C6-54F82C3B9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989125"/>
              </p:ext>
            </p:extLst>
          </p:nvPr>
        </p:nvGraphicFramePr>
        <p:xfrm>
          <a:off x="577084" y="4541520"/>
          <a:ext cx="5717036" cy="80772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671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Finlandia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9768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 err="1">
                          <a:solidFill>
                            <a:schemeClr val="tx1"/>
                          </a:solidFill>
                        </a:rPr>
                        <a:t>Belgica</a:t>
                      </a:r>
                      <a:endParaRPr lang="es-ES_tradnl" sz="7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7877965"/>
                  </a:ext>
                </a:extLst>
              </a:tr>
            </a:tbl>
          </a:graphicData>
        </a:graphic>
      </p:graphicFrame>
      <p:sp>
        <p:nvSpPr>
          <p:cNvPr id="84" name="Marcador de texto 3">
            <a:extLst>
              <a:ext uri="{FF2B5EF4-FFF2-40B4-BE49-F238E27FC236}">
                <a16:creationId xmlns:a16="http://schemas.microsoft.com/office/drawing/2014/main" id="{C61A457E-7C9E-41ED-9288-A504125AE947}"/>
              </a:ext>
            </a:extLst>
          </p:cNvPr>
          <p:cNvSpPr txBox="1">
            <a:spLocks/>
          </p:cNvSpPr>
          <p:nvPr/>
        </p:nvSpPr>
        <p:spPr>
          <a:xfrm>
            <a:off x="1881465" y="152639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86" name="Marcador de texto 3">
            <a:extLst>
              <a:ext uri="{FF2B5EF4-FFF2-40B4-BE49-F238E27FC236}">
                <a16:creationId xmlns:a16="http://schemas.microsoft.com/office/drawing/2014/main" id="{03DBB977-0A53-4EE8-9B80-577627711A9F}"/>
              </a:ext>
            </a:extLst>
          </p:cNvPr>
          <p:cNvSpPr txBox="1">
            <a:spLocks/>
          </p:cNvSpPr>
          <p:nvPr/>
        </p:nvSpPr>
        <p:spPr>
          <a:xfrm>
            <a:off x="1881465" y="431986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87" name="Marcador de texto 3">
            <a:extLst>
              <a:ext uri="{FF2B5EF4-FFF2-40B4-BE49-F238E27FC236}">
                <a16:creationId xmlns:a16="http://schemas.microsoft.com/office/drawing/2014/main" id="{83BDF6A4-8626-4CF6-AE2C-1B50C43201FA}"/>
              </a:ext>
            </a:extLst>
          </p:cNvPr>
          <p:cNvSpPr txBox="1">
            <a:spLocks/>
          </p:cNvSpPr>
          <p:nvPr/>
        </p:nvSpPr>
        <p:spPr>
          <a:xfrm>
            <a:off x="1881465" y="3281665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46B988F6-0B4A-40BA-B48F-6C721B42D27D}"/>
              </a:ext>
            </a:extLst>
          </p:cNvPr>
          <p:cNvGraphicFramePr>
            <a:graphicFrameLocks noGrp="1"/>
          </p:cNvGraphicFramePr>
          <p:nvPr/>
        </p:nvGraphicFramePr>
        <p:xfrm>
          <a:off x="577084" y="5867146"/>
          <a:ext cx="5717037" cy="100584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Cataluña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Barcelona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Aragón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Zaragoza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196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706217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Castilla y 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Salamanca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2524130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Andalucía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Córdoba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689426"/>
                  </a:ext>
                </a:extLst>
              </a:tr>
            </a:tbl>
          </a:graphicData>
        </a:graphic>
      </p:graphicFrame>
      <p:sp>
        <p:nvSpPr>
          <p:cNvPr id="18" name="Marcador de texto 3">
            <a:extLst>
              <a:ext uri="{FF2B5EF4-FFF2-40B4-BE49-F238E27FC236}">
                <a16:creationId xmlns:a16="http://schemas.microsoft.com/office/drawing/2014/main" id="{E177B47A-1FAC-4F42-AEE2-47DC8C588CFF}"/>
              </a:ext>
            </a:extLst>
          </p:cNvPr>
          <p:cNvSpPr txBox="1">
            <a:spLocks/>
          </p:cNvSpPr>
          <p:nvPr/>
        </p:nvSpPr>
        <p:spPr>
          <a:xfrm>
            <a:off x="933648" y="5645492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 producido la energía </a:t>
            </a:r>
          </a:p>
        </p:txBody>
      </p:sp>
    </p:spTree>
    <p:extLst>
      <p:ext uri="{BB962C8B-B14F-4D97-AF65-F5344CB8AC3E}">
        <p14:creationId xmlns:p14="http://schemas.microsoft.com/office/powerpoint/2010/main" val="2330668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26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35B060E8-5F54-42D8-84EE-068754A0D53F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742414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742414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81989"/>
              <a:ext cx="5965486" cy="508000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no </a:t>
              </a:r>
              <a:r>
                <a:rPr lang="es-ES_tradnl" sz="1600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738533"/>
              <a:ext cx="0" cy="1654951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C79DC0AE-CD75-4D92-A218-58ED87EC706C}"/>
              </a:ext>
            </a:extLst>
          </p:cNvPr>
          <p:cNvGrpSpPr/>
          <p:nvPr/>
        </p:nvGrpSpPr>
        <p:grpSpPr>
          <a:xfrm>
            <a:off x="259639" y="5915489"/>
            <a:ext cx="6338722" cy="1909403"/>
            <a:chOff x="259639" y="6374037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259639" y="6374037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446257" y="6613612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operaciones de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bunkering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446257" y="7472810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667743" y="7472810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7472810"/>
              <a:ext cx="0" cy="634778"/>
            </a:xfrm>
            <a:prstGeom prst="line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C8EA7C60-CADA-4C3D-A276-40C50BCFC1BC}"/>
              </a:ext>
            </a:extLst>
          </p:cNvPr>
          <p:cNvSpPr/>
          <p:nvPr/>
        </p:nvSpPr>
        <p:spPr>
          <a:xfrm>
            <a:off x="259639" y="8157276"/>
            <a:ext cx="6338722" cy="10447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/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E0A9B268-16EE-40EA-93ED-A86E87A04C22}"/>
              </a:ext>
            </a:extLst>
          </p:cNvPr>
          <p:cNvSpPr/>
          <p:nvPr/>
        </p:nvSpPr>
        <p:spPr>
          <a:xfrm>
            <a:off x="446257" y="8377143"/>
            <a:ext cx="5965486" cy="605047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_tradnl" sz="1600" b="1" dirty="0"/>
              <a:t>Redención para autoconsumos</a:t>
            </a:r>
          </a:p>
        </p:txBody>
      </p:sp>
    </p:spTree>
    <p:extLst>
      <p:ext uri="{BB962C8B-B14F-4D97-AF65-F5344CB8AC3E}">
        <p14:creationId xmlns:p14="http://schemas.microsoft.com/office/powerpoint/2010/main" val="11871719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5388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</a:t>
            </a: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Informativa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32645" y="4815695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Desglose de energía </a:t>
            </a:r>
            <a:r>
              <a:rPr kumimoji="0" lang="es-ES_tradnl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autoconsumida</a:t>
            </a:r>
            <a:endParaRPr kumimoji="0" lang="es-ES_tradnl" sz="900" b="1" i="0" u="none" strike="noStrike" kern="1200" cap="none" spc="0" normalizeH="0" baseline="0" noProof="0" dirty="0">
              <a:ln>
                <a:noFill/>
              </a:ln>
              <a:solidFill>
                <a:srgbClr val="9CB700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32645" y="4992720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311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</a:t>
              </a:r>
              <a:r>
                <a:rPr kumimoji="0" lang="pt-BR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01XGASRENB</a:t>
              </a: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00000000000022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26067"/>
              </p:ext>
            </p:extLst>
          </p:nvPr>
        </p:nvGraphicFramePr>
        <p:xfrm>
          <a:off x="541265" y="5214032"/>
          <a:ext cx="5743052" cy="1569720"/>
        </p:xfrm>
        <a:graphic>
          <a:graphicData uri="http://schemas.openxmlformats.org/drawingml/2006/table">
            <a:tbl>
              <a:tblPr/>
              <a:tblGrid>
                <a:gridCol w="1394215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653540">
                  <a:extLst>
                    <a:ext uri="{9D8B030D-6E8A-4147-A177-3AD203B41FA5}">
                      <a16:colId xmlns:a16="http://schemas.microsoft.com/office/drawing/2014/main" val="3495847873"/>
                    </a:ext>
                  </a:extLst>
                </a:gridCol>
                <a:gridCol w="86233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897890">
                  <a:extLst>
                    <a:ext uri="{9D8B030D-6E8A-4147-A177-3AD203B41FA5}">
                      <a16:colId xmlns:a16="http://schemas.microsoft.com/office/drawing/2014/main" val="2894572240"/>
                    </a:ext>
                  </a:extLst>
                </a:gridCol>
                <a:gridCol w="935077">
                  <a:extLst>
                    <a:ext uri="{9D8B030D-6E8A-4147-A177-3AD203B41FA5}">
                      <a16:colId xmlns:a16="http://schemas.microsoft.com/office/drawing/2014/main" val="2913262235"/>
                    </a:ext>
                  </a:extLst>
                </a:gridCol>
              </a:tblGrid>
              <a:tr h="182756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Periodo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Energía  Producida Consumida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Energía acumulada sin redimir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 redimidas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01/01/2025 – 31/01/2025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R000000000000000000000093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01/02/2025 – 31/05/2025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R000000000000000000000114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8.300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600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01/06/2025 – 30/06/2025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R000000000000000000000140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2.150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750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01/07/2025 – 31/10/2025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R000000000000000000000153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9.720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kern="1200" noProof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470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922274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01/11/2025 – 31/12/2025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R000000000000000000000169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/>
                          <a:ea typeface="+mn-ea"/>
                          <a:cs typeface="+mn-cs"/>
                        </a:rPr>
                        <a:t>5.430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kern="12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-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2168945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304B3CE1-D0A3-4122-BE38-9A4C0912D546}"/>
              </a:ext>
            </a:extLst>
          </p:cNvPr>
          <p:cNvGrpSpPr/>
          <p:nvPr/>
        </p:nvGrpSpPr>
        <p:grpSpPr>
          <a:xfrm>
            <a:off x="3537863" y="2136099"/>
            <a:ext cx="2704809" cy="138500"/>
            <a:chOff x="3589311" y="1303623"/>
            <a:chExt cx="2704809" cy="138500"/>
          </a:xfrm>
        </p:grpSpPr>
        <p:sp>
          <p:nvSpPr>
            <p:cNvPr id="104" name="Marcador de texto 3">
              <a:extLst>
                <a:ext uri="{FF2B5EF4-FFF2-40B4-BE49-F238E27FC236}">
                  <a16:creationId xmlns:a16="http://schemas.microsoft.com/office/drawing/2014/main" id="{40E268DA-66DC-4C44-B819-E62F3A92DCFF}"/>
                </a:ext>
              </a:extLst>
            </p:cNvPr>
            <p:cNvSpPr txBox="1">
              <a:spLocks/>
            </p:cNvSpPr>
            <p:nvPr/>
          </p:nvSpPr>
          <p:spPr>
            <a:xfrm>
              <a:off x="3589311" y="1303623"/>
              <a:ext cx="1416050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105" name="Marcador de texto 3">
              <a:extLst>
                <a:ext uri="{FF2B5EF4-FFF2-40B4-BE49-F238E27FC236}">
                  <a16:creationId xmlns:a16="http://schemas.microsoft.com/office/drawing/2014/main" id="{443D4CC2-8576-4062-9FBF-CD41ED7204A1}"/>
                </a:ext>
              </a:extLst>
            </p:cNvPr>
            <p:cNvSpPr txBox="1">
              <a:spLocks/>
            </p:cNvSpPr>
            <p:nvPr/>
          </p:nvSpPr>
          <p:spPr>
            <a:xfrm>
              <a:off x="4602246" y="1303624"/>
              <a:ext cx="1691874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Autoconsumo</a:t>
              </a:r>
            </a:p>
          </p:txBody>
        </p:sp>
      </p:grp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6B04A702-EF66-4D37-8713-B6B152089E8B}"/>
              </a:ext>
            </a:extLst>
          </p:cNvPr>
          <p:cNvCxnSpPr>
            <a:cxnSpLocks/>
          </p:cNvCxnSpPr>
          <p:nvPr/>
        </p:nvCxnSpPr>
        <p:spPr>
          <a:xfrm>
            <a:off x="3357245" y="2458284"/>
            <a:ext cx="0" cy="198044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542945" y="4075096"/>
            <a:ext cx="96718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pt-BR" sz="7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01XGASRENB</a:t>
            </a:r>
            <a:endParaRPr kumimoji="0" lang="es-ES_tradnl" sz="8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25905" y="4061908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25905" y="379740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542945" y="3808394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GasRenove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S.A.</a:t>
            </a:r>
          </a:p>
        </p:txBody>
      </p:sp>
      <p:sp>
        <p:nvSpPr>
          <p:cNvPr id="111" name="Marcador de texto 3">
            <a:extLst>
              <a:ext uri="{FF2B5EF4-FFF2-40B4-BE49-F238E27FC236}">
                <a16:creationId xmlns:a16="http://schemas.microsoft.com/office/drawing/2014/main" id="{E59FF862-48E6-4BC9-A995-7D9944E7D3B9}"/>
              </a:ext>
            </a:extLst>
          </p:cNvPr>
          <p:cNvSpPr txBox="1">
            <a:spLocks/>
          </p:cNvSpPr>
          <p:nvPr/>
        </p:nvSpPr>
        <p:spPr>
          <a:xfrm>
            <a:off x="1025905" y="2739388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Identidad de la instalación</a:t>
            </a:r>
          </a:p>
        </p:txBody>
      </p:sp>
      <p:sp>
        <p:nvSpPr>
          <p:cNvPr id="114" name="Marcador de texto 3">
            <a:extLst>
              <a:ext uri="{FF2B5EF4-FFF2-40B4-BE49-F238E27FC236}">
                <a16:creationId xmlns:a16="http://schemas.microsoft.com/office/drawing/2014/main" id="{1DC5E2D2-F03E-49CA-AF87-B3E2F77C8F1E}"/>
              </a:ext>
            </a:extLst>
          </p:cNvPr>
          <p:cNvSpPr txBox="1">
            <a:spLocks/>
          </p:cNvSpPr>
          <p:nvPr/>
        </p:nvSpPr>
        <p:spPr>
          <a:xfrm>
            <a:off x="3542945" y="2741586"/>
            <a:ext cx="1418730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La Ribera</a:t>
            </a:r>
          </a:p>
        </p:txBody>
      </p:sp>
      <p:sp>
        <p:nvSpPr>
          <p:cNvPr id="116" name="Marcador de texto 3">
            <a:extLst>
              <a:ext uri="{FF2B5EF4-FFF2-40B4-BE49-F238E27FC236}">
                <a16:creationId xmlns:a16="http://schemas.microsoft.com/office/drawing/2014/main" id="{33B97FC1-A252-46CA-8F6B-30D5E588215C}"/>
              </a:ext>
            </a:extLst>
          </p:cNvPr>
          <p:cNvSpPr txBox="1">
            <a:spLocks/>
          </p:cNvSpPr>
          <p:nvPr/>
        </p:nvSpPr>
        <p:spPr>
          <a:xfrm>
            <a:off x="1025905" y="3532900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 anual </a:t>
            </a:r>
            <a:r>
              <a:rPr kumimoji="0" lang="es-ES_tradnl" sz="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autoconsumida</a:t>
            </a:r>
            <a:endParaRPr kumimoji="0" lang="es-ES_tradnl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17" name="Marcador de texto 3">
            <a:extLst>
              <a:ext uri="{FF2B5EF4-FFF2-40B4-BE49-F238E27FC236}">
                <a16:creationId xmlns:a16="http://schemas.microsoft.com/office/drawing/2014/main" id="{E46FFE3F-2D3E-4BBF-9CD0-617B05FABB7C}"/>
              </a:ext>
            </a:extLst>
          </p:cNvPr>
          <p:cNvSpPr txBox="1">
            <a:spLocks/>
          </p:cNvSpPr>
          <p:nvPr/>
        </p:nvSpPr>
        <p:spPr>
          <a:xfrm>
            <a:off x="3542945" y="354169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27.900 kWh</a:t>
            </a:r>
          </a:p>
        </p:txBody>
      </p:sp>
      <p:sp>
        <p:nvSpPr>
          <p:cNvPr id="122" name="Marcador de texto 3">
            <a:extLst>
              <a:ext uri="{FF2B5EF4-FFF2-40B4-BE49-F238E27FC236}">
                <a16:creationId xmlns:a16="http://schemas.microsoft.com/office/drawing/2014/main" id="{110FA609-E494-4DC2-8943-6214E4FE58CE}"/>
              </a:ext>
            </a:extLst>
          </p:cNvPr>
          <p:cNvSpPr txBox="1">
            <a:spLocks/>
          </p:cNvSpPr>
          <p:nvPr/>
        </p:nvSpPr>
        <p:spPr>
          <a:xfrm>
            <a:off x="3542945" y="4315613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28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123" name="Marcador de texto 3">
            <a:extLst>
              <a:ext uri="{FF2B5EF4-FFF2-40B4-BE49-F238E27FC236}">
                <a16:creationId xmlns:a16="http://schemas.microsoft.com/office/drawing/2014/main" id="{5107E476-D36B-4EBF-A0E4-8CD66D39BB82}"/>
              </a:ext>
            </a:extLst>
          </p:cNvPr>
          <p:cNvSpPr txBox="1">
            <a:spLocks/>
          </p:cNvSpPr>
          <p:nvPr/>
        </p:nvSpPr>
        <p:spPr>
          <a:xfrm>
            <a:off x="1553009" y="4315613"/>
            <a:ext cx="161853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sp>
        <p:nvSpPr>
          <p:cNvPr id="45" name="Marcador de texto 3">
            <a:extLst>
              <a:ext uri="{FF2B5EF4-FFF2-40B4-BE49-F238E27FC236}">
                <a16:creationId xmlns:a16="http://schemas.microsoft.com/office/drawing/2014/main" id="{CAF71ABB-22EB-4764-9A2B-5656220B0FBB}"/>
              </a:ext>
            </a:extLst>
          </p:cNvPr>
          <p:cNvSpPr txBox="1">
            <a:spLocks/>
          </p:cNvSpPr>
          <p:nvPr/>
        </p:nvSpPr>
        <p:spPr>
          <a:xfrm>
            <a:off x="1025905" y="247488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Punto de autoconsumo</a:t>
            </a:r>
          </a:p>
        </p:txBody>
      </p:sp>
      <p:sp>
        <p:nvSpPr>
          <p:cNvPr id="46" name="Marcador de texto 3">
            <a:extLst>
              <a:ext uri="{FF2B5EF4-FFF2-40B4-BE49-F238E27FC236}">
                <a16:creationId xmlns:a16="http://schemas.microsoft.com/office/drawing/2014/main" id="{6FC4ED3C-7E78-4AD6-9EDD-76ABF542B780}"/>
              </a:ext>
            </a:extLst>
          </p:cNvPr>
          <p:cNvSpPr txBox="1">
            <a:spLocks/>
          </p:cNvSpPr>
          <p:nvPr/>
        </p:nvSpPr>
        <p:spPr>
          <a:xfrm>
            <a:off x="3542945" y="2474884"/>
            <a:ext cx="1486254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P00001</a:t>
            </a:r>
          </a:p>
        </p:txBody>
      </p:sp>
      <p:sp>
        <p:nvSpPr>
          <p:cNvPr id="47" name="Marcador de texto 3">
            <a:extLst>
              <a:ext uri="{FF2B5EF4-FFF2-40B4-BE49-F238E27FC236}">
                <a16:creationId xmlns:a16="http://schemas.microsoft.com/office/drawing/2014/main" id="{064B81EB-9029-4B26-B0F6-7561ACBD8C9D}"/>
              </a:ext>
            </a:extLst>
          </p:cNvPr>
          <p:cNvSpPr txBox="1">
            <a:spLocks/>
          </p:cNvSpPr>
          <p:nvPr/>
        </p:nvSpPr>
        <p:spPr>
          <a:xfrm>
            <a:off x="1025905" y="3003892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Ubicación de la instalación</a:t>
            </a:r>
          </a:p>
        </p:txBody>
      </p:sp>
      <p:graphicFrame>
        <p:nvGraphicFramePr>
          <p:cNvPr id="50" name="Tabla 49">
            <a:extLst>
              <a:ext uri="{FF2B5EF4-FFF2-40B4-BE49-F238E27FC236}">
                <a16:creationId xmlns:a16="http://schemas.microsoft.com/office/drawing/2014/main" id="{9277A484-97E5-437A-B489-B859BF09C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627525"/>
              </p:ext>
            </p:extLst>
          </p:nvPr>
        </p:nvGraphicFramePr>
        <p:xfrm>
          <a:off x="523067" y="7259197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843702522500000000000000002142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843702522500000000000000002143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51" name="Marcador de texto 3">
            <a:extLst>
              <a:ext uri="{FF2B5EF4-FFF2-40B4-BE49-F238E27FC236}">
                <a16:creationId xmlns:a16="http://schemas.microsoft.com/office/drawing/2014/main" id="{F4283623-1E97-496A-A87E-13032B874FE2}"/>
              </a:ext>
            </a:extLst>
          </p:cNvPr>
          <p:cNvSpPr txBox="1">
            <a:spLocks/>
          </p:cNvSpPr>
          <p:nvPr/>
        </p:nvSpPr>
        <p:spPr>
          <a:xfrm>
            <a:off x="514447" y="6968387"/>
            <a:ext cx="441938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900" b="1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lvl="0">
              <a:buClr>
                <a:srgbClr val="63666A"/>
              </a:buClr>
              <a:defRPr/>
            </a:pPr>
            <a:r>
              <a:rPr lang="es-ES" b="0" dirty="0">
                <a:solidFill>
                  <a:srgbClr val="9CB700"/>
                </a:solidFill>
              </a:rPr>
              <a:t>Detalle operación de redención - </a:t>
            </a:r>
            <a:r>
              <a:rPr lang="es-ES_tradnl" b="0" dirty="0">
                <a:solidFill>
                  <a:srgbClr val="9CB700"/>
                </a:solidFill>
              </a:rPr>
              <a:t>R000000000000000000000093</a:t>
            </a:r>
            <a:r>
              <a:rPr lang="es-ES" b="0" dirty="0">
                <a:solidFill>
                  <a:srgbClr val="9CB700"/>
                </a:solidFill>
              </a:rPr>
              <a:t> </a:t>
            </a:r>
          </a:p>
        </p:txBody>
      </p: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AB288412-2C46-45CC-8F6A-E9613FEF21A1}"/>
              </a:ext>
            </a:extLst>
          </p:cNvPr>
          <p:cNvCxnSpPr>
            <a:cxnSpLocks/>
          </p:cNvCxnSpPr>
          <p:nvPr/>
        </p:nvCxnSpPr>
        <p:spPr>
          <a:xfrm flipV="1">
            <a:off x="514447" y="714541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Marcador de texto 3">
            <a:extLst>
              <a:ext uri="{FF2B5EF4-FFF2-40B4-BE49-F238E27FC236}">
                <a16:creationId xmlns:a16="http://schemas.microsoft.com/office/drawing/2014/main" id="{14B8FA0B-71C0-4977-B152-9F396D723CF1}"/>
              </a:ext>
            </a:extLst>
          </p:cNvPr>
          <p:cNvSpPr txBox="1">
            <a:spLocks/>
          </p:cNvSpPr>
          <p:nvPr/>
        </p:nvSpPr>
        <p:spPr>
          <a:xfrm>
            <a:off x="3542944" y="3008288"/>
            <a:ext cx="212441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Calle Almirante SN, 28043, Madrid</a:t>
            </a:r>
          </a:p>
        </p:txBody>
      </p:sp>
      <p:sp>
        <p:nvSpPr>
          <p:cNvPr id="41" name="Marcador de texto 3">
            <a:extLst>
              <a:ext uri="{FF2B5EF4-FFF2-40B4-BE49-F238E27FC236}">
                <a16:creationId xmlns:a16="http://schemas.microsoft.com/office/drawing/2014/main" id="{74F884FE-B2DA-40C1-A1B7-7BC2C9B97510}"/>
              </a:ext>
            </a:extLst>
          </p:cNvPr>
          <p:cNvSpPr txBox="1">
            <a:spLocks/>
          </p:cNvSpPr>
          <p:nvPr/>
        </p:nvSpPr>
        <p:spPr>
          <a:xfrm>
            <a:off x="1025905" y="3268396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de la instalación</a:t>
            </a:r>
          </a:p>
        </p:txBody>
      </p:sp>
      <p:sp>
        <p:nvSpPr>
          <p:cNvPr id="42" name="Marcador de texto 3">
            <a:extLst>
              <a:ext uri="{FF2B5EF4-FFF2-40B4-BE49-F238E27FC236}">
                <a16:creationId xmlns:a16="http://schemas.microsoft.com/office/drawing/2014/main" id="{3732E642-0926-4380-8415-08E47E741B67}"/>
              </a:ext>
            </a:extLst>
          </p:cNvPr>
          <p:cNvSpPr txBox="1">
            <a:spLocks/>
          </p:cNvSpPr>
          <p:nvPr/>
        </p:nvSpPr>
        <p:spPr>
          <a:xfrm>
            <a:off x="3542945" y="3274990"/>
            <a:ext cx="1905353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843702522500000259 </a:t>
            </a:r>
          </a:p>
        </p:txBody>
      </p:sp>
      <p:graphicFrame>
        <p:nvGraphicFramePr>
          <p:cNvPr id="54" name="Tabla 53">
            <a:extLst>
              <a:ext uri="{FF2B5EF4-FFF2-40B4-BE49-F238E27FC236}">
                <a16:creationId xmlns:a16="http://schemas.microsoft.com/office/drawing/2014/main" id="{9F220315-CDE2-46BF-83E8-EFB32B13CA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974062"/>
              </p:ext>
            </p:extLst>
          </p:nvPr>
        </p:nvGraphicFramePr>
        <p:xfrm>
          <a:off x="523067" y="8131889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843702522500000000000000002144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843702522500000000000000002151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55" name="Marcador de texto 3">
            <a:extLst>
              <a:ext uri="{FF2B5EF4-FFF2-40B4-BE49-F238E27FC236}">
                <a16:creationId xmlns:a16="http://schemas.microsoft.com/office/drawing/2014/main" id="{E035092A-36D1-4F1B-AF61-57B04F3F8DFD}"/>
              </a:ext>
            </a:extLst>
          </p:cNvPr>
          <p:cNvSpPr txBox="1">
            <a:spLocks/>
          </p:cNvSpPr>
          <p:nvPr/>
        </p:nvSpPr>
        <p:spPr>
          <a:xfrm>
            <a:off x="514447" y="7841079"/>
            <a:ext cx="441938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900" b="1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lvl="0">
              <a:buClr>
                <a:srgbClr val="63666A"/>
              </a:buClr>
              <a:defRPr/>
            </a:pPr>
            <a:r>
              <a:rPr lang="es-ES" b="0" dirty="0">
                <a:solidFill>
                  <a:srgbClr val="9CB700"/>
                </a:solidFill>
              </a:rPr>
              <a:t>Detalle operación de redención - </a:t>
            </a:r>
            <a:r>
              <a:rPr lang="es-ES_tradnl" b="0" dirty="0">
                <a:solidFill>
                  <a:srgbClr val="9CB700"/>
                </a:solidFill>
              </a:rPr>
              <a:t>R000000000000000000000114</a:t>
            </a:r>
            <a:r>
              <a:rPr lang="es-ES" b="0" dirty="0">
                <a:solidFill>
                  <a:srgbClr val="9CB700"/>
                </a:solidFill>
              </a:rPr>
              <a:t> </a:t>
            </a:r>
          </a:p>
        </p:txBody>
      </p: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BAA17BBA-43A3-4DF5-9B15-D3748DEF8867}"/>
              </a:ext>
            </a:extLst>
          </p:cNvPr>
          <p:cNvCxnSpPr>
            <a:cxnSpLocks/>
          </p:cNvCxnSpPr>
          <p:nvPr/>
        </p:nvCxnSpPr>
        <p:spPr>
          <a:xfrm flipV="1">
            <a:off x="514447" y="8018104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Tabla 56">
            <a:extLst>
              <a:ext uri="{FF2B5EF4-FFF2-40B4-BE49-F238E27FC236}">
                <a16:creationId xmlns:a16="http://schemas.microsoft.com/office/drawing/2014/main" id="{460EE05B-9613-419D-A663-8DF02E0A3D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040454"/>
              </p:ext>
            </p:extLst>
          </p:nvPr>
        </p:nvGraphicFramePr>
        <p:xfrm>
          <a:off x="523067" y="8994409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843702522500000000000000002152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843702522500000000000000002153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58" name="Marcador de texto 3">
            <a:extLst>
              <a:ext uri="{FF2B5EF4-FFF2-40B4-BE49-F238E27FC236}">
                <a16:creationId xmlns:a16="http://schemas.microsoft.com/office/drawing/2014/main" id="{824ECE67-D3C3-42DD-852C-C0C871BCC821}"/>
              </a:ext>
            </a:extLst>
          </p:cNvPr>
          <p:cNvSpPr txBox="1">
            <a:spLocks/>
          </p:cNvSpPr>
          <p:nvPr/>
        </p:nvSpPr>
        <p:spPr>
          <a:xfrm>
            <a:off x="514447" y="8703599"/>
            <a:ext cx="441938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900" b="1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lvl="0">
              <a:buClr>
                <a:srgbClr val="63666A"/>
              </a:buClr>
              <a:defRPr/>
            </a:pPr>
            <a:r>
              <a:rPr lang="es-ES" b="0" dirty="0">
                <a:solidFill>
                  <a:srgbClr val="9CB700"/>
                </a:solidFill>
              </a:rPr>
              <a:t>Detalle operación de redención - </a:t>
            </a:r>
            <a:r>
              <a:rPr lang="es-ES_tradnl" b="0" dirty="0">
                <a:solidFill>
                  <a:srgbClr val="9CB700"/>
                </a:solidFill>
              </a:rPr>
              <a:t>R000000000000000000000140</a:t>
            </a:r>
            <a:r>
              <a:rPr lang="es-ES" b="0" dirty="0">
                <a:solidFill>
                  <a:srgbClr val="9CB700"/>
                </a:solidFill>
              </a:rPr>
              <a:t> </a:t>
            </a:r>
          </a:p>
        </p:txBody>
      </p: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6B19F2FD-4BA9-4DB9-BBE3-4B74E080BA86}"/>
              </a:ext>
            </a:extLst>
          </p:cNvPr>
          <p:cNvCxnSpPr>
            <a:cxnSpLocks/>
          </p:cNvCxnSpPr>
          <p:nvPr/>
        </p:nvCxnSpPr>
        <p:spPr>
          <a:xfrm flipV="1">
            <a:off x="514447" y="8880624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754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09F6ED63-AEF6-4E4D-9C5F-2FF6BA6326D4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1FFE79A3-FE56-4091-B2E6-0189EA645C02}"/>
              </a:ext>
            </a:extLst>
          </p:cNvPr>
          <p:cNvSpPr txBox="1">
            <a:spLocks/>
          </p:cNvSpPr>
          <p:nvPr/>
        </p:nvSpPr>
        <p:spPr>
          <a:xfrm>
            <a:off x="560646" y="318411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5D92357-5673-410A-9943-EDD6FEB2E655}"/>
              </a:ext>
            </a:extLst>
          </p:cNvPr>
          <p:cNvCxnSpPr>
            <a:cxnSpLocks/>
          </p:cNvCxnSpPr>
          <p:nvPr/>
        </p:nvCxnSpPr>
        <p:spPr>
          <a:xfrm flipV="1">
            <a:off x="560646" y="336114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a 75">
            <a:extLst>
              <a:ext uri="{FF2B5EF4-FFF2-40B4-BE49-F238E27FC236}">
                <a16:creationId xmlns:a16="http://schemas.microsoft.com/office/drawing/2014/main" id="{7212421B-3698-45F7-A7BF-2D19FCACA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369111"/>
              </p:ext>
            </p:extLst>
          </p:nvPr>
        </p:nvGraphicFramePr>
        <p:xfrm>
          <a:off x="573175" y="3678456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80" name="Tabla 79">
            <a:extLst>
              <a:ext uri="{FF2B5EF4-FFF2-40B4-BE49-F238E27FC236}">
                <a16:creationId xmlns:a16="http://schemas.microsoft.com/office/drawing/2014/main" id="{C05B7CFE-C32C-4F3B-AC17-AF279C9C6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975695"/>
              </p:ext>
            </p:extLst>
          </p:nvPr>
        </p:nvGraphicFramePr>
        <p:xfrm>
          <a:off x="573175" y="4745899"/>
          <a:ext cx="5721579" cy="41148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BA72256F-2A38-4C42-82C6-54F82C3B9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291604"/>
              </p:ext>
            </p:extLst>
          </p:nvPr>
        </p:nvGraphicFramePr>
        <p:xfrm>
          <a:off x="577084" y="5700866"/>
          <a:ext cx="5717036" cy="41148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84" name="Marcador de texto 3">
            <a:extLst>
              <a:ext uri="{FF2B5EF4-FFF2-40B4-BE49-F238E27FC236}">
                <a16:creationId xmlns:a16="http://schemas.microsoft.com/office/drawing/2014/main" id="{C61A457E-7C9E-41ED-9288-A504125AE947}"/>
              </a:ext>
            </a:extLst>
          </p:cNvPr>
          <p:cNvSpPr txBox="1">
            <a:spLocks/>
          </p:cNvSpPr>
          <p:nvPr/>
        </p:nvSpPr>
        <p:spPr>
          <a:xfrm>
            <a:off x="1881465" y="3490959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86" name="Marcador de texto 3">
            <a:extLst>
              <a:ext uri="{FF2B5EF4-FFF2-40B4-BE49-F238E27FC236}">
                <a16:creationId xmlns:a16="http://schemas.microsoft.com/office/drawing/2014/main" id="{03DBB977-0A53-4EE8-9B80-577627711A9F}"/>
              </a:ext>
            </a:extLst>
          </p:cNvPr>
          <p:cNvSpPr txBox="1">
            <a:spLocks/>
          </p:cNvSpPr>
          <p:nvPr/>
        </p:nvSpPr>
        <p:spPr>
          <a:xfrm>
            <a:off x="1881465" y="5479212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87" name="Marcador de texto 3">
            <a:extLst>
              <a:ext uri="{FF2B5EF4-FFF2-40B4-BE49-F238E27FC236}">
                <a16:creationId xmlns:a16="http://schemas.microsoft.com/office/drawing/2014/main" id="{83BDF6A4-8626-4CF6-AE2C-1B50C43201FA}"/>
              </a:ext>
            </a:extLst>
          </p:cNvPr>
          <p:cNvSpPr txBox="1">
            <a:spLocks/>
          </p:cNvSpPr>
          <p:nvPr/>
        </p:nvSpPr>
        <p:spPr>
          <a:xfrm>
            <a:off x="1881465" y="4562931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E8F614C1-1F25-442E-B13C-1F3A79522E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06330"/>
              </p:ext>
            </p:extLst>
          </p:nvPr>
        </p:nvGraphicFramePr>
        <p:xfrm>
          <a:off x="577084" y="6558244"/>
          <a:ext cx="5717037" cy="41148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18" name="Marcador de texto 3">
            <a:extLst>
              <a:ext uri="{FF2B5EF4-FFF2-40B4-BE49-F238E27FC236}">
                <a16:creationId xmlns:a16="http://schemas.microsoft.com/office/drawing/2014/main" id="{969E33D0-47BC-4383-825B-756D34E60315}"/>
              </a:ext>
            </a:extLst>
          </p:cNvPr>
          <p:cNvSpPr txBox="1">
            <a:spLocks/>
          </p:cNvSpPr>
          <p:nvPr/>
        </p:nvSpPr>
        <p:spPr>
          <a:xfrm>
            <a:off x="933648" y="6336590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 producido la energía </a:t>
            </a:r>
          </a:p>
        </p:txBody>
      </p:sp>
      <p:graphicFrame>
        <p:nvGraphicFramePr>
          <p:cNvPr id="19" name="Tabla 18">
            <a:extLst>
              <a:ext uri="{FF2B5EF4-FFF2-40B4-BE49-F238E27FC236}">
                <a16:creationId xmlns:a16="http://schemas.microsoft.com/office/drawing/2014/main" id="{36A465A8-4496-40B2-8D9F-D949B18C1F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203633"/>
              </p:ext>
            </p:extLst>
          </p:nvPr>
        </p:nvGraphicFramePr>
        <p:xfrm>
          <a:off x="569266" y="1607396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843702522500000000000000002152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843702522500000000000000002154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20" name="Marcador de texto 3">
            <a:extLst>
              <a:ext uri="{FF2B5EF4-FFF2-40B4-BE49-F238E27FC236}">
                <a16:creationId xmlns:a16="http://schemas.microsoft.com/office/drawing/2014/main" id="{9EE3594B-9AD0-4DB5-9430-7142E3F8D717}"/>
              </a:ext>
            </a:extLst>
          </p:cNvPr>
          <p:cNvSpPr txBox="1">
            <a:spLocks/>
          </p:cNvSpPr>
          <p:nvPr/>
        </p:nvSpPr>
        <p:spPr>
          <a:xfrm>
            <a:off x="560646" y="1316586"/>
            <a:ext cx="441938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900" b="1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lvl="0">
              <a:buClr>
                <a:srgbClr val="63666A"/>
              </a:buClr>
              <a:defRPr/>
            </a:pPr>
            <a:r>
              <a:rPr lang="es-ES" b="0" dirty="0">
                <a:solidFill>
                  <a:srgbClr val="9CB700"/>
                </a:solidFill>
              </a:rPr>
              <a:t>Detalle operación de redención - </a:t>
            </a:r>
            <a:r>
              <a:rPr lang="es-ES_tradnl" b="0" dirty="0">
                <a:solidFill>
                  <a:srgbClr val="9CB700"/>
                </a:solidFill>
              </a:rPr>
              <a:t>R000000000000000000000153</a:t>
            </a:r>
            <a:r>
              <a:rPr lang="es-ES" b="0" dirty="0">
                <a:solidFill>
                  <a:srgbClr val="9CB700"/>
                </a:solidFill>
              </a:rPr>
              <a:t> 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141FA711-FD3A-4EC5-AD04-69048B7B530B}"/>
              </a:ext>
            </a:extLst>
          </p:cNvPr>
          <p:cNvCxnSpPr>
            <a:cxnSpLocks/>
          </p:cNvCxnSpPr>
          <p:nvPr/>
        </p:nvCxnSpPr>
        <p:spPr>
          <a:xfrm flipV="1">
            <a:off x="560646" y="1493611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a 21">
            <a:extLst>
              <a:ext uri="{FF2B5EF4-FFF2-40B4-BE49-F238E27FC236}">
                <a16:creationId xmlns:a16="http://schemas.microsoft.com/office/drawing/2014/main" id="{EB5590C5-3F99-4FD5-B92A-5975403EA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293310"/>
              </p:ext>
            </p:extLst>
          </p:nvPr>
        </p:nvGraphicFramePr>
        <p:xfrm>
          <a:off x="569266" y="2524797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843702522500000000000000002155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843702522500000000000000002160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23" name="Marcador de texto 3">
            <a:extLst>
              <a:ext uri="{FF2B5EF4-FFF2-40B4-BE49-F238E27FC236}">
                <a16:creationId xmlns:a16="http://schemas.microsoft.com/office/drawing/2014/main" id="{EB35326D-CA2E-47CE-B979-1A89672C1DFD}"/>
              </a:ext>
            </a:extLst>
          </p:cNvPr>
          <p:cNvSpPr txBox="1">
            <a:spLocks/>
          </p:cNvSpPr>
          <p:nvPr/>
        </p:nvSpPr>
        <p:spPr>
          <a:xfrm>
            <a:off x="560646" y="2233987"/>
            <a:ext cx="441938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900" b="1" i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lvl="0">
              <a:buClr>
                <a:srgbClr val="63666A"/>
              </a:buClr>
              <a:defRPr/>
            </a:pPr>
            <a:r>
              <a:rPr lang="es-ES" b="0" dirty="0">
                <a:solidFill>
                  <a:srgbClr val="9CB700"/>
                </a:solidFill>
              </a:rPr>
              <a:t>Detalle operación de redención - </a:t>
            </a:r>
            <a:r>
              <a:rPr lang="es-ES_tradnl" b="0" dirty="0">
                <a:solidFill>
                  <a:srgbClr val="9CB700"/>
                </a:solidFill>
              </a:rPr>
              <a:t>R000000000000000000000169</a:t>
            </a:r>
            <a:r>
              <a:rPr lang="es-ES" b="0" dirty="0">
                <a:solidFill>
                  <a:srgbClr val="9CB700"/>
                </a:solidFill>
              </a:rPr>
              <a:t> </a:t>
            </a:r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0A463A7E-7862-492C-8B23-3F4F70173840}"/>
              </a:ext>
            </a:extLst>
          </p:cNvPr>
          <p:cNvCxnSpPr>
            <a:cxnSpLocks/>
          </p:cNvCxnSpPr>
          <p:nvPr/>
        </p:nvCxnSpPr>
        <p:spPr>
          <a:xfrm flipV="1">
            <a:off x="560646" y="241101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8810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29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/>
              <a:t>Certificados de </a:t>
            </a:r>
            <a:r>
              <a:rPr lang="es-ES_tradnl" b="1" dirty="0" err="1"/>
              <a:t>mix</a:t>
            </a:r>
            <a:r>
              <a:rPr lang="es-ES_tradnl" b="1" dirty="0"/>
              <a:t> residual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FCD94C56-A735-471F-A2A2-E87DF3ABCBB6}"/>
              </a:ext>
            </a:extLst>
          </p:cNvPr>
          <p:cNvSpPr/>
          <p:nvPr/>
        </p:nvSpPr>
        <p:spPr>
          <a:xfrm>
            <a:off x="319784" y="7051029"/>
            <a:ext cx="5965486" cy="508000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/>
              <a:t>Ejemplo ficticio de Certificado de </a:t>
            </a:r>
            <a:r>
              <a:rPr lang="es-ES" sz="1600" b="1" dirty="0" err="1"/>
              <a:t>mix</a:t>
            </a:r>
            <a:r>
              <a:rPr lang="es-ES" sz="1600" b="1" dirty="0"/>
              <a:t> residual</a:t>
            </a:r>
          </a:p>
        </p:txBody>
      </p:sp>
    </p:spTree>
    <p:extLst>
      <p:ext uri="{BB962C8B-B14F-4D97-AF65-F5344CB8AC3E}">
        <p14:creationId xmlns:p14="http://schemas.microsoft.com/office/powerpoint/2010/main" val="3657690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80" y="368771"/>
            <a:ext cx="3108154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840393" y="1142117"/>
            <a:ext cx="5173981" cy="307777"/>
          </a:xfrm>
          <a:prstGeom prst="rect">
            <a:avLst/>
          </a:prstGeom>
        </p:spPr>
        <p:txBody>
          <a:bodyPr wrap="square" lIns="36000" tIns="0" rIns="0" bIns="0" anchor="ctr" anchorCtr="0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Certificado de Garantía de Origen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72" name="Marcador de texto 3">
            <a:extLst>
              <a:ext uri="{FF2B5EF4-FFF2-40B4-BE49-F238E27FC236}">
                <a16:creationId xmlns:a16="http://schemas.microsoft.com/office/drawing/2014/main" id="{2B385FAE-7F11-44F8-9327-136E2C05497D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9B9FFFF-8AAF-41FC-908A-F998EF232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558354"/>
              </p:ext>
            </p:extLst>
          </p:nvPr>
        </p:nvGraphicFramePr>
        <p:xfrm>
          <a:off x="560644" y="1898921"/>
          <a:ext cx="5733474" cy="516196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63656">
                  <a:extLst>
                    <a:ext uri="{9D8B030D-6E8A-4147-A177-3AD203B41FA5}">
                      <a16:colId xmlns:a16="http://schemas.microsoft.com/office/drawing/2014/main" val="448983278"/>
                    </a:ext>
                  </a:extLst>
                </a:gridCol>
                <a:gridCol w="2369818">
                  <a:extLst>
                    <a:ext uri="{9D8B030D-6E8A-4147-A177-3AD203B41FA5}">
                      <a16:colId xmlns:a16="http://schemas.microsoft.com/office/drawing/2014/main" val="3066177381"/>
                    </a:ext>
                  </a:extLst>
                </a:gridCol>
              </a:tblGrid>
              <a:tr h="20441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Número de identificación de la Garantía de Origen /GO </a:t>
                      </a:r>
                      <a:r>
                        <a:rPr lang="es-ES_tradnl" sz="700" b="1" dirty="0" err="1">
                          <a:solidFill>
                            <a:schemeClr val="tx1"/>
                          </a:solidFill>
                        </a:rPr>
                        <a:t>Number</a:t>
                      </a:r>
                      <a:endParaRPr kumimoji="0" lang="es-ES_tradnl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</a:t>
                      </a: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00000000000000000002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001246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Entidad Emisora / </a:t>
                      </a:r>
                      <a:r>
                        <a:rPr lang="es-ES_tradnl" sz="700" b="1" dirty="0" err="1">
                          <a:latin typeface="+mn-lt"/>
                        </a:rPr>
                        <a:t>Issuing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Body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843702522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752681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Vector Energético / Energy Carrier</a:t>
                      </a: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Gas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8733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Tipo de gas / </a:t>
                      </a:r>
                      <a:r>
                        <a:rPr lang="es-ES_tradnl" sz="700" b="1" dirty="0" err="1">
                          <a:latin typeface="+mn-lt"/>
                        </a:rPr>
                        <a:t>Type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of</a:t>
                      </a:r>
                      <a:r>
                        <a:rPr lang="es-ES_tradnl" sz="700" b="1" dirty="0">
                          <a:latin typeface="+mn-lt"/>
                        </a:rPr>
                        <a:t> gas</a:t>
                      </a: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Y0101 – Metano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242679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Logística de Comercialización / </a:t>
                      </a:r>
                      <a:r>
                        <a:rPr lang="es-ES" sz="700" b="1" dirty="0" err="1">
                          <a:latin typeface="+mn-lt"/>
                        </a:rPr>
                        <a:t>Dissemination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Level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700" b="0" dirty="0">
                          <a:latin typeface="+mn-lt"/>
                        </a:rPr>
                        <a:t>2 – Inyectado en canalizaciones no conectadas al Sistema gasista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134497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Número de identificación del tenedor original (productor) / Original </a:t>
                      </a:r>
                      <a:r>
                        <a:rPr lang="es-ES" sz="700" b="1" dirty="0" err="1">
                          <a:latin typeface="+mn-lt"/>
                        </a:rPr>
                        <a:t>Holder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01XBIOENEP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017114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Número de identificación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Device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/>
                        <a:t>843702522500000036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181432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Capacidad nominal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Capacity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150.000 MW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001180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Fecha de puesta en marcha de la instalación de producción/ Date </a:t>
                      </a:r>
                      <a:r>
                        <a:rPr lang="es-ES" sz="700" b="1" dirty="0" err="1">
                          <a:latin typeface="+mn-lt"/>
                        </a:rPr>
                        <a:t>Operational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12/03/2020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142497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Fuente de energía / Energy </a:t>
                      </a:r>
                      <a:r>
                        <a:rPr lang="es-ES" sz="700" b="1" dirty="0" err="1">
                          <a:latin typeface="+mn-lt"/>
                        </a:rPr>
                        <a:t>Source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F01010700 - </a:t>
                      </a:r>
                      <a:r>
                        <a:rPr lang="es-ES_tradnl" sz="700" b="0" dirty="0" err="1">
                          <a:solidFill>
                            <a:schemeClr val="tx1"/>
                          </a:solidFill>
                          <a:latin typeface="+mn-lt"/>
                        </a:rPr>
                        <a:t>Biorresiduos</a:t>
                      </a:r>
                      <a:endParaRPr lang="es-ES_tradnl" sz="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356998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Fuentes de energía involucradas en el proceso de producción / Mixture </a:t>
                      </a:r>
                      <a:r>
                        <a:rPr lang="es-ES" sz="700" b="1" dirty="0" err="1">
                          <a:latin typeface="+mn-lt"/>
                        </a:rPr>
                        <a:t>of</a:t>
                      </a:r>
                      <a:r>
                        <a:rPr lang="es-ES" sz="700" b="1" dirty="0">
                          <a:latin typeface="+mn-lt"/>
                        </a:rPr>
                        <a:t> inputs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686669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Tecnología / </a:t>
                      </a:r>
                      <a:r>
                        <a:rPr lang="es-ES_tradnl" sz="700" b="1" dirty="0" err="1">
                          <a:latin typeface="+mn-lt"/>
                        </a:rPr>
                        <a:t>Type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of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Installation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G010000 – Digestión anaerobia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26870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Ubicación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Device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Location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Burgos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537061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" sz="700" b="0" dirty="0">
                          <a:latin typeface="+mn-lt"/>
                        </a:rPr>
                        <a:t>Coordenadas de la instalación de producción / </a:t>
                      </a:r>
                      <a:r>
                        <a:rPr lang="es-ES" sz="700" b="0" dirty="0" err="1">
                          <a:latin typeface="+mn-lt"/>
                        </a:rPr>
                        <a:t>Production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Device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Coordinates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38.8786, -6.97028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794423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" sz="700" b="0" dirty="0">
                          <a:latin typeface="+mn-lt"/>
                        </a:rPr>
                        <a:t>Dirección postal de la instalación de producción / </a:t>
                      </a:r>
                      <a:r>
                        <a:rPr lang="es-ES" sz="700" b="0" dirty="0" err="1">
                          <a:latin typeface="+mn-lt"/>
                        </a:rPr>
                        <a:t>Production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Device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Address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700" b="0" dirty="0">
                          <a:solidFill>
                            <a:schemeClr val="tx1"/>
                          </a:solidFill>
                          <a:latin typeface="+mn-lt"/>
                        </a:rPr>
                        <a:t>P.º del Ferrocarril, 10, 09005, Burgos</a:t>
                      </a:r>
                      <a:endParaRPr lang="es-ES_tradnl" sz="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1302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Ayudas financieras / </a:t>
                      </a:r>
                      <a:r>
                        <a:rPr lang="es-ES_tradnl" sz="700" b="1" dirty="0" err="1">
                          <a:latin typeface="+mn-lt"/>
                        </a:rPr>
                        <a:t>Public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Support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701209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Conversión/ </a:t>
                      </a:r>
                      <a:r>
                        <a:rPr lang="es-ES_tradnl" sz="700" b="1" dirty="0" err="1">
                          <a:latin typeface="+mn-lt"/>
                        </a:rPr>
                        <a:t>Conversion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4695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Propósito / </a:t>
                      </a:r>
                      <a:r>
                        <a:rPr lang="es-ES_tradnl" sz="700" b="1" dirty="0" err="1">
                          <a:latin typeface="+mn-lt"/>
                        </a:rPr>
                        <a:t>Purpose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Divulgación del origen de la energía / </a:t>
                      </a:r>
                      <a:r>
                        <a:rPr lang="es-ES_tradnl" sz="700" b="0" dirty="0" err="1">
                          <a:latin typeface="+mn-lt"/>
                        </a:rPr>
                        <a:t>Disclosure</a:t>
                      </a:r>
                      <a:r>
                        <a:rPr lang="es-ES_tradnl" sz="700" b="0" dirty="0">
                          <a:latin typeface="+mn-lt"/>
                        </a:rPr>
                        <a:t> 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268594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Periodo (día inicio y día fin) de producción de la energía referida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Period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15/05/2024 – 16/05/2024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576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Fecha de expedición / </a:t>
                      </a:r>
                      <a:r>
                        <a:rPr lang="es-ES" sz="700" b="1" dirty="0" err="1">
                          <a:latin typeface="+mn-lt"/>
                        </a:rPr>
                        <a:t>Issuing</a:t>
                      </a:r>
                      <a:r>
                        <a:rPr lang="es-ES" sz="700" b="1" dirty="0">
                          <a:latin typeface="+mn-lt"/>
                        </a:rPr>
                        <a:t> Date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18/05/2024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56765"/>
                  </a:ext>
                </a:extLst>
              </a:tr>
            </a:tbl>
          </a:graphicData>
        </a:graphic>
      </p:graphicFrame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D550797F-A438-4F81-8C18-42472B937F85}"/>
              </a:ext>
            </a:extLst>
          </p:cNvPr>
          <p:cNvCxnSpPr>
            <a:cxnSpLocks/>
          </p:cNvCxnSpPr>
          <p:nvPr/>
        </p:nvCxnSpPr>
        <p:spPr>
          <a:xfrm>
            <a:off x="3922395" y="1840501"/>
            <a:ext cx="0" cy="543551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6147724A-5410-467C-889E-443536071580}"/>
              </a:ext>
            </a:extLst>
          </p:cNvPr>
          <p:cNvSpPr txBox="1">
            <a:spLocks/>
          </p:cNvSpPr>
          <p:nvPr/>
        </p:nvSpPr>
        <p:spPr>
          <a:xfrm>
            <a:off x="563878" y="1485429"/>
            <a:ext cx="461295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9E6B1E9-6775-4831-BF0D-D954DBF9AAA1}"/>
              </a:ext>
            </a:extLst>
          </p:cNvPr>
          <p:cNvCxnSpPr>
            <a:cxnSpLocks/>
          </p:cNvCxnSpPr>
          <p:nvPr/>
        </p:nvCxnSpPr>
        <p:spPr>
          <a:xfrm flipV="1">
            <a:off x="560646" y="1711104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869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80" y="368771"/>
            <a:ext cx="3108154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63879" y="1128578"/>
            <a:ext cx="2964180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Certificado de </a:t>
            </a:r>
            <a:r>
              <a:rPr kumimoji="0" lang="es-ES_tradnl" sz="900" b="1" i="0" u="none" strike="noStrike" kern="1200" cap="none" spc="0" normalizeH="0" baseline="0" noProof="0" dirty="0" err="1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Mix</a:t>
            </a: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Residual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1354253"/>
            <a:ext cx="5733474" cy="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arcador de texto 3">
            <a:extLst>
              <a:ext uri="{FF2B5EF4-FFF2-40B4-BE49-F238E27FC236}">
                <a16:creationId xmlns:a16="http://schemas.microsoft.com/office/drawing/2014/main" id="{3B34D249-0D2A-4202-8D5D-FC56E95203B8}"/>
              </a:ext>
            </a:extLst>
          </p:cNvPr>
          <p:cNvSpPr txBox="1">
            <a:spLocks/>
          </p:cNvSpPr>
          <p:nvPr/>
        </p:nvSpPr>
        <p:spPr>
          <a:xfrm>
            <a:off x="3634538" y="1128578"/>
            <a:ext cx="1416050" cy="12695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de Certificado   </a:t>
            </a:r>
          </a:p>
        </p:txBody>
      </p:sp>
      <p:sp>
        <p:nvSpPr>
          <p:cNvPr id="23" name="Marcador de texto 3">
            <a:extLst>
              <a:ext uri="{FF2B5EF4-FFF2-40B4-BE49-F238E27FC236}">
                <a16:creationId xmlns:a16="http://schemas.microsoft.com/office/drawing/2014/main" id="{1D093748-E411-4B86-B10D-8C3F269FF08F}"/>
              </a:ext>
            </a:extLst>
          </p:cNvPr>
          <p:cNvSpPr txBox="1">
            <a:spLocks/>
          </p:cNvSpPr>
          <p:nvPr/>
        </p:nvSpPr>
        <p:spPr>
          <a:xfrm>
            <a:off x="5157067" y="1128578"/>
            <a:ext cx="1287318" cy="12695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R01XENERGIL0011</a:t>
            </a:r>
          </a:p>
        </p:txBody>
      </p:sp>
      <p:cxnSp>
        <p:nvCxnSpPr>
          <p:cNvPr id="34" name="Conector recto 33">
            <a:extLst>
              <a:ext uri="{FF2B5EF4-FFF2-40B4-BE49-F238E27FC236}">
                <a16:creationId xmlns:a16="http://schemas.microsoft.com/office/drawing/2014/main" id="{4521E2E0-0986-4170-A33E-D45B7390BD74}"/>
              </a:ext>
            </a:extLst>
          </p:cNvPr>
          <p:cNvCxnSpPr>
            <a:cxnSpLocks/>
          </p:cNvCxnSpPr>
          <p:nvPr/>
        </p:nvCxnSpPr>
        <p:spPr>
          <a:xfrm>
            <a:off x="3427383" y="1551671"/>
            <a:ext cx="0" cy="2491344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upo 7">
            <a:extLst>
              <a:ext uri="{FF2B5EF4-FFF2-40B4-BE49-F238E27FC236}">
                <a16:creationId xmlns:a16="http://schemas.microsoft.com/office/drawing/2014/main" id="{5F7D20E6-B9F9-4F6A-9518-E01433C9C726}"/>
              </a:ext>
            </a:extLst>
          </p:cNvPr>
          <p:cNvGrpSpPr/>
          <p:nvPr/>
        </p:nvGrpSpPr>
        <p:grpSpPr>
          <a:xfrm>
            <a:off x="1040329" y="1525545"/>
            <a:ext cx="3812659" cy="107722"/>
            <a:chOff x="1040329" y="1551671"/>
            <a:chExt cx="3812659" cy="107722"/>
          </a:xfrm>
        </p:grpSpPr>
        <p:sp>
          <p:nvSpPr>
            <p:cNvPr id="28" name="Marcador de texto 3">
              <a:extLst>
                <a:ext uri="{FF2B5EF4-FFF2-40B4-BE49-F238E27FC236}">
                  <a16:creationId xmlns:a16="http://schemas.microsoft.com/office/drawing/2014/main" id="{2B87FE71-83A3-4557-99A8-174A11229746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1551671"/>
              <a:ext cx="2145641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Periodo de consumo</a:t>
              </a:r>
            </a:p>
          </p:txBody>
        </p:sp>
        <p:sp>
          <p:nvSpPr>
            <p:cNvPr id="36" name="Marcador de texto 3">
              <a:extLst>
                <a:ext uri="{FF2B5EF4-FFF2-40B4-BE49-F238E27FC236}">
                  <a16:creationId xmlns:a16="http://schemas.microsoft.com/office/drawing/2014/main" id="{3DF9D1BC-F2D9-43CB-A3F1-5B41678E3644}"/>
                </a:ext>
              </a:extLst>
            </p:cNvPr>
            <p:cNvSpPr txBox="1">
              <a:spLocks/>
            </p:cNvSpPr>
            <p:nvPr/>
          </p:nvSpPr>
          <p:spPr>
            <a:xfrm>
              <a:off x="3672034" y="1551671"/>
              <a:ext cx="1180954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1/01/2025 – 31/12/2025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F79D94D3-C569-4DF5-8132-826EA4E06D83}"/>
              </a:ext>
            </a:extLst>
          </p:cNvPr>
          <p:cNvGrpSpPr/>
          <p:nvPr/>
        </p:nvGrpSpPr>
        <p:grpSpPr>
          <a:xfrm>
            <a:off x="1040329" y="1739678"/>
            <a:ext cx="4128570" cy="107722"/>
            <a:chOff x="1040329" y="1773543"/>
            <a:chExt cx="4128570" cy="107722"/>
          </a:xfrm>
        </p:grpSpPr>
        <p:sp>
          <p:nvSpPr>
            <p:cNvPr id="24" name="Marcador de texto 3">
              <a:extLst>
                <a:ext uri="{FF2B5EF4-FFF2-40B4-BE49-F238E27FC236}">
                  <a16:creationId xmlns:a16="http://schemas.microsoft.com/office/drawing/2014/main" id="{33FC9ED2-03DE-4980-A72E-F599585CC161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1773543"/>
              <a:ext cx="2145641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Suministrador</a:t>
              </a:r>
            </a:p>
          </p:txBody>
        </p:sp>
        <p:sp>
          <p:nvSpPr>
            <p:cNvPr id="37" name="Marcador de texto 3">
              <a:extLst>
                <a:ext uri="{FF2B5EF4-FFF2-40B4-BE49-F238E27FC236}">
                  <a16:creationId xmlns:a16="http://schemas.microsoft.com/office/drawing/2014/main" id="{6A160994-FC46-4F3C-AE19-77ECFB7D920C}"/>
                </a:ext>
              </a:extLst>
            </p:cNvPr>
            <p:cNvSpPr txBox="1">
              <a:spLocks/>
            </p:cNvSpPr>
            <p:nvPr/>
          </p:nvSpPr>
          <p:spPr>
            <a:xfrm>
              <a:off x="3672034" y="1773543"/>
              <a:ext cx="149686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Energías Renovables S.A.</a:t>
              </a:r>
            </a:p>
          </p:txBody>
        </p:sp>
      </p:grpSp>
      <p:sp>
        <p:nvSpPr>
          <p:cNvPr id="82" name="Marcador de texto 3">
            <a:extLst>
              <a:ext uri="{FF2B5EF4-FFF2-40B4-BE49-F238E27FC236}">
                <a16:creationId xmlns:a16="http://schemas.microsoft.com/office/drawing/2014/main" id="{B89AFAD9-C331-4893-8FC9-E0F12D96E0B0}"/>
              </a:ext>
            </a:extLst>
          </p:cNvPr>
          <p:cNvSpPr txBox="1">
            <a:spLocks/>
          </p:cNvSpPr>
          <p:nvPr/>
        </p:nvSpPr>
        <p:spPr>
          <a:xfrm>
            <a:off x="1041947" y="4155096"/>
            <a:ext cx="21456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Mix</a:t>
            </a: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Residual_ renovable </a:t>
            </a:r>
          </a:p>
        </p:txBody>
      </p:sp>
      <p:sp>
        <p:nvSpPr>
          <p:cNvPr id="83" name="Marcador de texto 3">
            <a:extLst>
              <a:ext uri="{FF2B5EF4-FFF2-40B4-BE49-F238E27FC236}">
                <a16:creationId xmlns:a16="http://schemas.microsoft.com/office/drawing/2014/main" id="{297E0FCB-D1E1-444C-9E2A-F7CD4FF987D2}"/>
              </a:ext>
            </a:extLst>
          </p:cNvPr>
          <p:cNvSpPr txBox="1">
            <a:spLocks/>
          </p:cNvSpPr>
          <p:nvPr/>
        </p:nvSpPr>
        <p:spPr>
          <a:xfrm>
            <a:off x="3673651" y="4155096"/>
            <a:ext cx="906995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49 %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CC5DF65-7424-4FA7-8877-A158C11B6B44}"/>
              </a:ext>
            </a:extLst>
          </p:cNvPr>
          <p:cNvGrpSpPr/>
          <p:nvPr/>
        </p:nvGrpSpPr>
        <p:grpSpPr>
          <a:xfrm>
            <a:off x="1040329" y="2167944"/>
            <a:ext cx="4128570" cy="107722"/>
            <a:chOff x="1040329" y="2262110"/>
            <a:chExt cx="4128570" cy="107722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16D090C3-1AE9-46BB-AF19-77CD571DBCA3}"/>
                </a:ext>
              </a:extLst>
            </p:cNvPr>
            <p:cNvGrpSpPr/>
            <p:nvPr/>
          </p:nvGrpSpPr>
          <p:grpSpPr>
            <a:xfrm>
              <a:off x="1040329" y="2262110"/>
              <a:ext cx="3274922" cy="107722"/>
              <a:chOff x="1040329" y="2262600"/>
              <a:chExt cx="3274922" cy="107722"/>
            </a:xfrm>
          </p:grpSpPr>
          <p:sp>
            <p:nvSpPr>
              <p:cNvPr id="25" name="Marcador de texto 3">
                <a:extLst>
                  <a:ext uri="{FF2B5EF4-FFF2-40B4-BE49-F238E27FC236}">
                    <a16:creationId xmlns:a16="http://schemas.microsoft.com/office/drawing/2014/main" id="{222C9A83-525A-448C-AAAD-0951FE6262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40329" y="2262600"/>
                <a:ext cx="2145641" cy="107722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ct val="110000"/>
                  <a:buFont typeface="Arial" panose="020B0604020202020204" pitchFamily="34" charset="0"/>
                  <a:buNone/>
                  <a:defRPr sz="1950" b="0" i="0" kern="1200">
                    <a:solidFill>
                      <a:schemeClr val="accent3"/>
                    </a:solidFill>
                    <a:latin typeface="Enagás PT Serif" panose="020A0603040505020204" pitchFamily="18" charset="77"/>
                    <a:ea typeface="Enagás PT Serif" panose="020A0603040505020204" pitchFamily="18" charset="77"/>
                    <a:cs typeface="+mn-cs"/>
                  </a:defRPr>
                </a:lvl1pPr>
                <a:lvl2pPr marL="557213" indent="-214313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1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5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5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50"/>
                  </a:spcAft>
                  <a:buClr>
                    <a:srgbClr val="63666A"/>
                  </a:buClr>
                  <a:buSzPct val="110000"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s-ES_tradnl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Suministro a demanda nacional</a:t>
                </a:r>
              </a:p>
            </p:txBody>
          </p:sp>
          <p:sp>
            <p:nvSpPr>
              <p:cNvPr id="38" name="Marcador de texto 3">
                <a:extLst>
                  <a:ext uri="{FF2B5EF4-FFF2-40B4-BE49-F238E27FC236}">
                    <a16:creationId xmlns:a16="http://schemas.microsoft.com/office/drawing/2014/main" id="{9656DA07-AE4A-48C4-BD7F-009D47C70CE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672035" y="2262600"/>
                <a:ext cx="643216" cy="107722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3"/>
                  </a:buClr>
                  <a:buSzPct val="110000"/>
                  <a:buFont typeface="Arial" panose="020B0604020202020204" pitchFamily="34" charset="0"/>
                  <a:buNone/>
                  <a:defRPr sz="1950" b="0" i="0" kern="1200">
                    <a:solidFill>
                      <a:schemeClr val="accent3"/>
                    </a:solidFill>
                    <a:latin typeface="Enagás PT Serif" panose="020A0603040505020204" pitchFamily="18" charset="77"/>
                    <a:ea typeface="Enagás PT Serif" panose="020A0603040505020204" pitchFamily="18" charset="77"/>
                    <a:cs typeface="+mn-cs"/>
                  </a:defRPr>
                </a:lvl1pPr>
                <a:lvl2pPr marL="557213" indent="-214313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1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5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5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450"/>
                  </a:spcAft>
                  <a:buClr>
                    <a:srgbClr val="63666A"/>
                  </a:buClr>
                  <a:buSzPct val="110000"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s-ES_tradnl" sz="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rPr>
                  <a:t>10.000.000</a:t>
                </a:r>
              </a:p>
            </p:txBody>
          </p:sp>
        </p:grpSp>
        <p:sp>
          <p:nvSpPr>
            <p:cNvPr id="68" name="Marcador de texto 3">
              <a:extLst>
                <a:ext uri="{FF2B5EF4-FFF2-40B4-BE49-F238E27FC236}">
                  <a16:creationId xmlns:a16="http://schemas.microsoft.com/office/drawing/2014/main" id="{FA036512-C08E-43F6-BDF8-EA0F55CD0763}"/>
                </a:ext>
              </a:extLst>
            </p:cNvPr>
            <p:cNvSpPr txBox="1">
              <a:spLocks/>
            </p:cNvSpPr>
            <p:nvPr/>
          </p:nvSpPr>
          <p:spPr>
            <a:xfrm>
              <a:off x="4261904" y="2262110"/>
              <a:ext cx="90699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kWh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645368A9-DE50-453E-BD7C-0DEB9FCB5C9E}"/>
              </a:ext>
            </a:extLst>
          </p:cNvPr>
          <p:cNvGrpSpPr/>
          <p:nvPr/>
        </p:nvGrpSpPr>
        <p:grpSpPr>
          <a:xfrm>
            <a:off x="1040329" y="2596210"/>
            <a:ext cx="4128570" cy="107722"/>
            <a:chOff x="1040329" y="2617770"/>
            <a:chExt cx="4128570" cy="107722"/>
          </a:xfrm>
        </p:grpSpPr>
        <p:sp>
          <p:nvSpPr>
            <p:cNvPr id="27" name="Marcador de texto 3">
              <a:extLst>
                <a:ext uri="{FF2B5EF4-FFF2-40B4-BE49-F238E27FC236}">
                  <a16:creationId xmlns:a16="http://schemas.microsoft.com/office/drawing/2014/main" id="{B27D3DF2-2D6D-459B-918F-42C0388E0959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2617770"/>
              <a:ext cx="2145641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highlight>
                    <a:srgbClr val="FFFFFF"/>
                  </a:highlight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Cantidad redimida por cartera de suministros</a:t>
              </a:r>
            </a:p>
          </p:txBody>
        </p:sp>
        <p:sp>
          <p:nvSpPr>
            <p:cNvPr id="39" name="Marcador de texto 3">
              <a:extLst>
                <a:ext uri="{FF2B5EF4-FFF2-40B4-BE49-F238E27FC236}">
                  <a16:creationId xmlns:a16="http://schemas.microsoft.com/office/drawing/2014/main" id="{0B1C9BF6-FF15-4FE7-BEEE-4FF3C61D941F}"/>
                </a:ext>
              </a:extLst>
            </p:cNvPr>
            <p:cNvSpPr txBox="1">
              <a:spLocks/>
            </p:cNvSpPr>
            <p:nvPr/>
          </p:nvSpPr>
          <p:spPr>
            <a:xfrm>
              <a:off x="3672035" y="2617770"/>
              <a:ext cx="643216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2500</a:t>
              </a:r>
            </a:p>
          </p:txBody>
        </p:sp>
        <p:sp>
          <p:nvSpPr>
            <p:cNvPr id="75" name="Marcador de texto 3">
              <a:extLst>
                <a:ext uri="{FF2B5EF4-FFF2-40B4-BE49-F238E27FC236}">
                  <a16:creationId xmlns:a16="http://schemas.microsoft.com/office/drawing/2014/main" id="{C501154A-3A0B-431D-98A3-818D476EBE1B}"/>
                </a:ext>
              </a:extLst>
            </p:cNvPr>
            <p:cNvSpPr txBox="1">
              <a:spLocks/>
            </p:cNvSpPr>
            <p:nvPr/>
          </p:nvSpPr>
          <p:spPr>
            <a:xfrm>
              <a:off x="4261904" y="2617770"/>
              <a:ext cx="90699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GdO</a:t>
              </a:r>
              <a:endPara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0C548C17-8CF4-4998-AFB6-C91779D2A263}"/>
              </a:ext>
            </a:extLst>
          </p:cNvPr>
          <p:cNvGrpSpPr/>
          <p:nvPr/>
        </p:nvGrpSpPr>
        <p:grpSpPr>
          <a:xfrm>
            <a:off x="1040329" y="2810343"/>
            <a:ext cx="4128570" cy="215444"/>
            <a:chOff x="1040329" y="2823806"/>
            <a:chExt cx="4128570" cy="215444"/>
          </a:xfrm>
        </p:grpSpPr>
        <p:sp>
          <p:nvSpPr>
            <p:cNvPr id="32" name="Marcador de texto 3">
              <a:extLst>
                <a:ext uri="{FF2B5EF4-FFF2-40B4-BE49-F238E27FC236}">
                  <a16:creationId xmlns:a16="http://schemas.microsoft.com/office/drawing/2014/main" id="{69A46DBE-1045-4D00-B312-7C2788A03E3A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2823806"/>
              <a:ext cx="2145641" cy="21544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Cantidad redimida por punto de consumo (suministrador)</a:t>
              </a:r>
            </a:p>
          </p:txBody>
        </p:sp>
        <p:sp>
          <p:nvSpPr>
            <p:cNvPr id="40" name="Marcador de texto 3">
              <a:extLst>
                <a:ext uri="{FF2B5EF4-FFF2-40B4-BE49-F238E27FC236}">
                  <a16:creationId xmlns:a16="http://schemas.microsoft.com/office/drawing/2014/main" id="{DD20F8BB-B305-4CFB-A918-357017622AE9}"/>
                </a:ext>
              </a:extLst>
            </p:cNvPr>
            <p:cNvSpPr txBox="1">
              <a:spLocks/>
            </p:cNvSpPr>
            <p:nvPr/>
          </p:nvSpPr>
          <p:spPr>
            <a:xfrm>
              <a:off x="3672035" y="2877667"/>
              <a:ext cx="643216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800</a:t>
              </a:r>
            </a:p>
          </p:txBody>
        </p:sp>
        <p:sp>
          <p:nvSpPr>
            <p:cNvPr id="76" name="Marcador de texto 3">
              <a:extLst>
                <a:ext uri="{FF2B5EF4-FFF2-40B4-BE49-F238E27FC236}">
                  <a16:creationId xmlns:a16="http://schemas.microsoft.com/office/drawing/2014/main" id="{CBC83207-349C-4804-89EC-F91E44AE6C6C}"/>
                </a:ext>
              </a:extLst>
            </p:cNvPr>
            <p:cNvSpPr txBox="1">
              <a:spLocks/>
            </p:cNvSpPr>
            <p:nvPr/>
          </p:nvSpPr>
          <p:spPr>
            <a:xfrm>
              <a:off x="4261904" y="2877667"/>
              <a:ext cx="90699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GdO</a:t>
              </a:r>
              <a:endPara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17" name="Grupo 16">
            <a:extLst>
              <a:ext uri="{FF2B5EF4-FFF2-40B4-BE49-F238E27FC236}">
                <a16:creationId xmlns:a16="http://schemas.microsoft.com/office/drawing/2014/main" id="{B6513400-89B8-4FDC-9BB9-BAF38520BF5B}"/>
              </a:ext>
            </a:extLst>
          </p:cNvPr>
          <p:cNvGrpSpPr/>
          <p:nvPr/>
        </p:nvGrpSpPr>
        <p:grpSpPr>
          <a:xfrm>
            <a:off x="1040329" y="3132198"/>
            <a:ext cx="4128570" cy="215444"/>
            <a:chOff x="1040329" y="3149881"/>
            <a:chExt cx="4128570" cy="215444"/>
          </a:xfrm>
        </p:grpSpPr>
        <p:sp>
          <p:nvSpPr>
            <p:cNvPr id="58" name="Marcador de texto 3">
              <a:extLst>
                <a:ext uri="{FF2B5EF4-FFF2-40B4-BE49-F238E27FC236}">
                  <a16:creationId xmlns:a16="http://schemas.microsoft.com/office/drawing/2014/main" id="{C7B41083-94D3-4A8D-8C65-2B1E48D49BFD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3149881"/>
              <a:ext cx="2145641" cy="21544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Cantidad redimida por punto de consumo (consumidor)</a:t>
              </a:r>
            </a:p>
          </p:txBody>
        </p:sp>
        <p:sp>
          <p:nvSpPr>
            <p:cNvPr id="77" name="Marcador de texto 3">
              <a:extLst>
                <a:ext uri="{FF2B5EF4-FFF2-40B4-BE49-F238E27FC236}">
                  <a16:creationId xmlns:a16="http://schemas.microsoft.com/office/drawing/2014/main" id="{C7FDDD9D-6292-43E0-A5A8-E82DB459E2F1}"/>
                </a:ext>
              </a:extLst>
            </p:cNvPr>
            <p:cNvSpPr txBox="1">
              <a:spLocks/>
            </p:cNvSpPr>
            <p:nvPr/>
          </p:nvSpPr>
          <p:spPr>
            <a:xfrm>
              <a:off x="3672035" y="3203742"/>
              <a:ext cx="643216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100</a:t>
              </a:r>
            </a:p>
          </p:txBody>
        </p:sp>
        <p:sp>
          <p:nvSpPr>
            <p:cNvPr id="84" name="Marcador de texto 3">
              <a:extLst>
                <a:ext uri="{FF2B5EF4-FFF2-40B4-BE49-F238E27FC236}">
                  <a16:creationId xmlns:a16="http://schemas.microsoft.com/office/drawing/2014/main" id="{992A2C22-293E-47C1-8B06-A342AE0E6C24}"/>
                </a:ext>
              </a:extLst>
            </p:cNvPr>
            <p:cNvSpPr txBox="1">
              <a:spLocks/>
            </p:cNvSpPr>
            <p:nvPr/>
          </p:nvSpPr>
          <p:spPr>
            <a:xfrm>
              <a:off x="4261904" y="3203742"/>
              <a:ext cx="90699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GdO</a:t>
              </a:r>
              <a:endPara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240AEC04-BB05-44DA-AF57-CE1C9FA6101A}"/>
              </a:ext>
            </a:extLst>
          </p:cNvPr>
          <p:cNvGrpSpPr/>
          <p:nvPr/>
        </p:nvGrpSpPr>
        <p:grpSpPr>
          <a:xfrm>
            <a:off x="1040329" y="3454053"/>
            <a:ext cx="4128570" cy="215444"/>
            <a:chOff x="1040329" y="3475956"/>
            <a:chExt cx="4128570" cy="215444"/>
          </a:xfrm>
        </p:grpSpPr>
        <p:sp>
          <p:nvSpPr>
            <p:cNvPr id="60" name="Marcador de texto 3">
              <a:extLst>
                <a:ext uri="{FF2B5EF4-FFF2-40B4-BE49-F238E27FC236}">
                  <a16:creationId xmlns:a16="http://schemas.microsoft.com/office/drawing/2014/main" id="{3CE071F0-AFF3-4A3B-A2DA-6171D57314BD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3475956"/>
              <a:ext cx="2145641" cy="21544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Cantidad redimida por operaciones de </a:t>
              </a: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bunkering</a:t>
              </a:r>
              <a:endPara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  <p:sp>
          <p:nvSpPr>
            <p:cNvPr id="85" name="Marcador de texto 3">
              <a:extLst>
                <a:ext uri="{FF2B5EF4-FFF2-40B4-BE49-F238E27FC236}">
                  <a16:creationId xmlns:a16="http://schemas.microsoft.com/office/drawing/2014/main" id="{DDA41E5D-4D59-4CE4-B095-15C7AE1CE513}"/>
                </a:ext>
              </a:extLst>
            </p:cNvPr>
            <p:cNvSpPr txBox="1">
              <a:spLocks/>
            </p:cNvSpPr>
            <p:nvPr/>
          </p:nvSpPr>
          <p:spPr>
            <a:xfrm>
              <a:off x="3672035" y="3529817"/>
              <a:ext cx="643216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1000</a:t>
              </a:r>
            </a:p>
          </p:txBody>
        </p:sp>
        <p:sp>
          <p:nvSpPr>
            <p:cNvPr id="86" name="Marcador de texto 3">
              <a:extLst>
                <a:ext uri="{FF2B5EF4-FFF2-40B4-BE49-F238E27FC236}">
                  <a16:creationId xmlns:a16="http://schemas.microsoft.com/office/drawing/2014/main" id="{60748979-5549-4CCB-A94F-4F3396995515}"/>
                </a:ext>
              </a:extLst>
            </p:cNvPr>
            <p:cNvSpPr txBox="1">
              <a:spLocks/>
            </p:cNvSpPr>
            <p:nvPr/>
          </p:nvSpPr>
          <p:spPr>
            <a:xfrm>
              <a:off x="4261904" y="3529817"/>
              <a:ext cx="90699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GdO</a:t>
              </a:r>
              <a:endPara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7EE5ECFE-FE8F-4C2F-BD50-A5FF44461825}"/>
              </a:ext>
            </a:extLst>
          </p:cNvPr>
          <p:cNvCxnSpPr>
            <a:cxnSpLocks/>
          </p:cNvCxnSpPr>
          <p:nvPr/>
        </p:nvCxnSpPr>
        <p:spPr>
          <a:xfrm flipV="1">
            <a:off x="562263" y="4351811"/>
            <a:ext cx="5733474" cy="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8A79014D-8A6C-47E2-A097-542ADB5DC4B9}"/>
              </a:ext>
            </a:extLst>
          </p:cNvPr>
          <p:cNvGraphicFramePr/>
          <p:nvPr/>
        </p:nvGraphicFramePr>
        <p:xfrm>
          <a:off x="576226" y="4788566"/>
          <a:ext cx="2808000" cy="143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0" name="Gráfico 99">
            <a:extLst>
              <a:ext uri="{FF2B5EF4-FFF2-40B4-BE49-F238E27FC236}">
                <a16:creationId xmlns:a16="http://schemas.microsoft.com/office/drawing/2014/main" id="{9514DD7E-F0C6-4230-B85C-1E094008A1B9}"/>
              </a:ext>
            </a:extLst>
          </p:cNvPr>
          <p:cNvGraphicFramePr/>
          <p:nvPr/>
        </p:nvGraphicFramePr>
        <p:xfrm>
          <a:off x="3401775" y="4788566"/>
          <a:ext cx="2880000" cy="143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2" name="Marcador de texto 3">
            <a:extLst>
              <a:ext uri="{FF2B5EF4-FFF2-40B4-BE49-F238E27FC236}">
                <a16:creationId xmlns:a16="http://schemas.microsoft.com/office/drawing/2014/main" id="{985B2DEE-F7F6-48FC-B3B8-5554D3B86428}"/>
              </a:ext>
            </a:extLst>
          </p:cNvPr>
          <p:cNvSpPr txBox="1">
            <a:spLocks/>
          </p:cNvSpPr>
          <p:nvPr/>
        </p:nvSpPr>
        <p:spPr>
          <a:xfrm>
            <a:off x="1182700" y="4530439"/>
            <a:ext cx="1606795" cy="107722"/>
          </a:xfrm>
          <a:prstGeom prst="rect">
            <a:avLst/>
          </a:prstGeom>
        </p:spPr>
        <p:txBody>
          <a:bodyPr wrap="square" lIns="0" tIns="0" rIns="3600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Distribución del </a:t>
            </a:r>
            <a:r>
              <a:rPr kumimoji="0" lang="es-ES_tradnl" sz="700" b="0" i="0" u="none" strike="noStrike" kern="1200" cap="none" spc="0" normalizeH="0" baseline="0" noProof="0" dirty="0" err="1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Mix</a:t>
            </a: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Residual</a:t>
            </a:r>
          </a:p>
        </p:txBody>
      </p: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94334C28-C63E-4FAB-8085-9189971517DF}"/>
              </a:ext>
            </a:extLst>
          </p:cNvPr>
          <p:cNvCxnSpPr>
            <a:cxnSpLocks/>
          </p:cNvCxnSpPr>
          <p:nvPr/>
        </p:nvCxnSpPr>
        <p:spPr>
          <a:xfrm flipV="1">
            <a:off x="795376" y="4717077"/>
            <a:ext cx="2369701" cy="1"/>
          </a:xfrm>
          <a:prstGeom prst="line">
            <a:avLst/>
          </a:prstGeom>
          <a:ln w="63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Marcador de texto 3">
            <a:extLst>
              <a:ext uri="{FF2B5EF4-FFF2-40B4-BE49-F238E27FC236}">
                <a16:creationId xmlns:a16="http://schemas.microsoft.com/office/drawing/2014/main" id="{58AA3789-078B-4B2B-85EB-2DFF54ED6C9D}"/>
              </a:ext>
            </a:extLst>
          </p:cNvPr>
          <p:cNvSpPr txBox="1">
            <a:spLocks/>
          </p:cNvSpPr>
          <p:nvPr/>
        </p:nvSpPr>
        <p:spPr>
          <a:xfrm>
            <a:off x="4044249" y="4530439"/>
            <a:ext cx="1606795" cy="107722"/>
          </a:xfrm>
          <a:prstGeom prst="rect">
            <a:avLst/>
          </a:prstGeom>
        </p:spPr>
        <p:txBody>
          <a:bodyPr wrap="square" lIns="0" tIns="0" rIns="3600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Desglose de tipos de redención </a:t>
            </a:r>
          </a:p>
        </p:txBody>
      </p:sp>
      <p:cxnSp>
        <p:nvCxnSpPr>
          <p:cNvPr id="46" name="Conector recto 45">
            <a:extLst>
              <a:ext uri="{FF2B5EF4-FFF2-40B4-BE49-F238E27FC236}">
                <a16:creationId xmlns:a16="http://schemas.microsoft.com/office/drawing/2014/main" id="{A76E5012-8664-42AB-9924-61343CD1246F}"/>
              </a:ext>
            </a:extLst>
          </p:cNvPr>
          <p:cNvCxnSpPr>
            <a:cxnSpLocks/>
          </p:cNvCxnSpPr>
          <p:nvPr/>
        </p:nvCxnSpPr>
        <p:spPr>
          <a:xfrm flipV="1">
            <a:off x="3538440" y="4717077"/>
            <a:ext cx="2606671" cy="1"/>
          </a:xfrm>
          <a:prstGeom prst="line">
            <a:avLst/>
          </a:prstGeom>
          <a:ln w="63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4" name="Gráfico 53">
            <a:extLst>
              <a:ext uri="{FF2B5EF4-FFF2-40B4-BE49-F238E27FC236}">
                <a16:creationId xmlns:a16="http://schemas.microsoft.com/office/drawing/2014/main" id="{9ECFDEA1-840E-41DA-9139-25AE42B6EE95}"/>
              </a:ext>
            </a:extLst>
          </p:cNvPr>
          <p:cNvGraphicFramePr/>
          <p:nvPr/>
        </p:nvGraphicFramePr>
        <p:xfrm>
          <a:off x="576226" y="6543397"/>
          <a:ext cx="2808000" cy="143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5" name="Gráfico 54">
            <a:extLst>
              <a:ext uri="{FF2B5EF4-FFF2-40B4-BE49-F238E27FC236}">
                <a16:creationId xmlns:a16="http://schemas.microsoft.com/office/drawing/2014/main" id="{42445309-D158-486C-9A54-A6B5D8E71906}"/>
              </a:ext>
            </a:extLst>
          </p:cNvPr>
          <p:cNvGraphicFramePr/>
          <p:nvPr/>
        </p:nvGraphicFramePr>
        <p:xfrm>
          <a:off x="3401775" y="6543397"/>
          <a:ext cx="2880000" cy="1434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Marcador de texto 3">
            <a:extLst>
              <a:ext uri="{FF2B5EF4-FFF2-40B4-BE49-F238E27FC236}">
                <a16:creationId xmlns:a16="http://schemas.microsoft.com/office/drawing/2014/main" id="{01C7C806-82C3-46C5-9E57-B533F031C298}"/>
              </a:ext>
            </a:extLst>
          </p:cNvPr>
          <p:cNvSpPr txBox="1">
            <a:spLocks/>
          </p:cNvSpPr>
          <p:nvPr/>
        </p:nvSpPr>
        <p:spPr>
          <a:xfrm>
            <a:off x="1182700" y="6298480"/>
            <a:ext cx="1606795" cy="107722"/>
          </a:xfrm>
          <a:prstGeom prst="rect">
            <a:avLst/>
          </a:prstGeom>
        </p:spPr>
        <p:txBody>
          <a:bodyPr wrap="square" lIns="0" tIns="0" rIns="3600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Desglose de fuentes de energía</a:t>
            </a:r>
          </a:p>
        </p:txBody>
      </p: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5EC57F42-1284-46F1-8343-6969A595E161}"/>
              </a:ext>
            </a:extLst>
          </p:cNvPr>
          <p:cNvCxnSpPr>
            <a:cxnSpLocks/>
          </p:cNvCxnSpPr>
          <p:nvPr/>
        </p:nvCxnSpPr>
        <p:spPr>
          <a:xfrm flipV="1">
            <a:off x="795376" y="6485118"/>
            <a:ext cx="2369701" cy="1"/>
          </a:xfrm>
          <a:prstGeom prst="line">
            <a:avLst/>
          </a:prstGeom>
          <a:ln w="63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Marcador de texto 3">
            <a:extLst>
              <a:ext uri="{FF2B5EF4-FFF2-40B4-BE49-F238E27FC236}">
                <a16:creationId xmlns:a16="http://schemas.microsoft.com/office/drawing/2014/main" id="{23FC965B-E891-4650-9BB5-AE55B01E55BE}"/>
              </a:ext>
            </a:extLst>
          </p:cNvPr>
          <p:cNvSpPr txBox="1">
            <a:spLocks/>
          </p:cNvSpPr>
          <p:nvPr/>
        </p:nvSpPr>
        <p:spPr>
          <a:xfrm>
            <a:off x="3282051" y="6298480"/>
            <a:ext cx="3131191" cy="107722"/>
          </a:xfrm>
          <a:prstGeom prst="rect">
            <a:avLst/>
          </a:prstGeom>
        </p:spPr>
        <p:txBody>
          <a:bodyPr wrap="square" lIns="0" tIns="0" rIns="3600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Desglose de tecnologías de producción de gases renovables</a:t>
            </a:r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974EDBC8-DF15-43D1-AC06-162F31115085}"/>
              </a:ext>
            </a:extLst>
          </p:cNvPr>
          <p:cNvCxnSpPr>
            <a:cxnSpLocks/>
          </p:cNvCxnSpPr>
          <p:nvPr/>
        </p:nvCxnSpPr>
        <p:spPr>
          <a:xfrm flipV="1">
            <a:off x="3538440" y="6485118"/>
            <a:ext cx="2606671" cy="1"/>
          </a:xfrm>
          <a:prstGeom prst="line">
            <a:avLst/>
          </a:prstGeom>
          <a:ln w="63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upo 9">
            <a:extLst>
              <a:ext uri="{FF2B5EF4-FFF2-40B4-BE49-F238E27FC236}">
                <a16:creationId xmlns:a16="http://schemas.microsoft.com/office/drawing/2014/main" id="{A060E7FD-DD9F-4A91-BE82-E5936736A3F8}"/>
              </a:ext>
            </a:extLst>
          </p:cNvPr>
          <p:cNvGrpSpPr/>
          <p:nvPr/>
        </p:nvGrpSpPr>
        <p:grpSpPr>
          <a:xfrm>
            <a:off x="1040329" y="1953811"/>
            <a:ext cx="4128570" cy="107722"/>
            <a:chOff x="1040329" y="2042045"/>
            <a:chExt cx="4128570" cy="107722"/>
          </a:xfrm>
        </p:grpSpPr>
        <p:sp>
          <p:nvSpPr>
            <p:cNvPr id="67" name="Marcador de texto 3">
              <a:extLst>
                <a:ext uri="{FF2B5EF4-FFF2-40B4-BE49-F238E27FC236}">
                  <a16:creationId xmlns:a16="http://schemas.microsoft.com/office/drawing/2014/main" id="{00440A68-2289-4E7B-A39B-4F368E5E1247}"/>
                </a:ext>
              </a:extLst>
            </p:cNvPr>
            <p:cNvSpPr txBox="1">
              <a:spLocks/>
            </p:cNvSpPr>
            <p:nvPr/>
          </p:nvSpPr>
          <p:spPr>
            <a:xfrm>
              <a:off x="3672034" y="2042045"/>
              <a:ext cx="149686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defPPr>
                <a:defRPr lang="es-ES"/>
              </a:defPPr>
              <a:lvl1pPr marR="0" lvl="0" indent="0" defTabSz="685800" fontAlgn="auto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 kumimoji="0" sz="700" b="0" i="0" u="none" strike="noStrike" cap="none" spc="0" normalizeH="0" baseline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</a:defRPr>
              </a:lvl1pPr>
              <a:lvl2pPr marL="557213" indent="-214313" defTabSz="685800">
                <a:spcBef>
                  <a:spcPct val="20000"/>
                </a:spcBef>
                <a:buFont typeface="Arial" panose="020B0604020202020204" pitchFamily="34" charset="0"/>
                <a:buChar char="–"/>
                <a:defRPr sz="2100">
                  <a:solidFill>
                    <a:schemeClr val="tx2"/>
                  </a:solidFill>
                </a:defRPr>
              </a:lvl2pPr>
              <a:lvl3pPr marL="857250" indent="-171450" defTabSz="685800">
                <a:spcBef>
                  <a:spcPct val="200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</a:defRPr>
              </a:lvl3pPr>
              <a:lvl4pPr marL="1200150" indent="-171450" defTabSz="685800">
                <a:spcBef>
                  <a:spcPct val="20000"/>
                </a:spcBef>
                <a:buFont typeface="Arial" panose="020B0604020202020204" pitchFamily="34" charset="0"/>
                <a:buChar char="–"/>
                <a:defRPr sz="1500">
                  <a:solidFill>
                    <a:schemeClr val="tx2"/>
                  </a:solidFill>
                </a:defRPr>
              </a:lvl4pPr>
              <a:lvl5pPr marL="1543050" indent="-171450" defTabSz="685800">
                <a:spcBef>
                  <a:spcPct val="20000"/>
                </a:spcBef>
                <a:buFont typeface="Arial" panose="020B0604020202020204" pitchFamily="34" charset="0"/>
                <a:buChar char="»"/>
                <a:defRPr sz="1500">
                  <a:solidFill>
                    <a:schemeClr val="tx2"/>
                  </a:solidFill>
                </a:defRPr>
              </a:lvl5pPr>
              <a:lvl6pPr marL="1885950" indent="-171450" defTabSz="685800">
                <a:spcBef>
                  <a:spcPct val="20000"/>
                </a:spcBef>
                <a:buFont typeface="Arial" panose="020B0604020202020204" pitchFamily="34" charset="0"/>
                <a:buChar char="•"/>
                <a:defRPr sz="1500"/>
              </a:lvl6pPr>
              <a:lvl7pPr marL="2228850" indent="-171450" defTabSz="685800">
                <a:spcBef>
                  <a:spcPct val="20000"/>
                </a:spcBef>
                <a:buFont typeface="Arial" panose="020B0604020202020204" pitchFamily="34" charset="0"/>
                <a:buChar char="•"/>
                <a:defRPr sz="1500"/>
              </a:lvl7pPr>
              <a:lvl8pPr marL="2571750" indent="-171450" defTabSz="685800">
                <a:spcBef>
                  <a:spcPct val="20000"/>
                </a:spcBef>
                <a:buFont typeface="Arial" panose="020B0604020202020204" pitchFamily="34" charset="0"/>
                <a:buChar char="•"/>
                <a:defRPr sz="1500"/>
              </a:lvl8pPr>
              <a:lvl9pPr marL="2914650" indent="-171450" defTabSz="685800">
                <a:spcBef>
                  <a:spcPct val="20000"/>
                </a:spcBef>
                <a:buFont typeface="Arial" panose="020B0604020202020204" pitchFamily="34" charset="0"/>
                <a:buChar char="•"/>
                <a:defRPr sz="1500"/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01XENERGIL</a:t>
              </a:r>
            </a:p>
          </p:txBody>
        </p:sp>
        <p:sp>
          <p:nvSpPr>
            <p:cNvPr id="69" name="Marcador de texto 3">
              <a:extLst>
                <a:ext uri="{FF2B5EF4-FFF2-40B4-BE49-F238E27FC236}">
                  <a16:creationId xmlns:a16="http://schemas.microsoft.com/office/drawing/2014/main" id="{FE41CEBA-C1E8-4EB2-887C-A4FD992212E4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2042045"/>
              <a:ext cx="2145641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suministrador</a:t>
              </a:r>
            </a:p>
          </p:txBody>
        </p: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A40F53E0-79E1-4EE2-BF6A-335BBDC11FF4}"/>
              </a:ext>
            </a:extLst>
          </p:cNvPr>
          <p:cNvGrpSpPr/>
          <p:nvPr/>
        </p:nvGrpSpPr>
        <p:grpSpPr>
          <a:xfrm>
            <a:off x="305970" y="7972230"/>
            <a:ext cx="2888887" cy="1679316"/>
            <a:chOff x="1989000" y="8099879"/>
            <a:chExt cx="2888887" cy="1679316"/>
          </a:xfrm>
        </p:grpSpPr>
        <p:graphicFrame>
          <p:nvGraphicFramePr>
            <p:cNvPr id="65" name="Gráfico 64">
              <a:extLst>
                <a:ext uri="{FF2B5EF4-FFF2-40B4-BE49-F238E27FC236}">
                  <a16:creationId xmlns:a16="http://schemas.microsoft.com/office/drawing/2014/main" id="{52CAECD8-5F12-4542-BAC8-C185523DC7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555175205"/>
                </p:ext>
              </p:extLst>
            </p:nvPr>
          </p:nvGraphicFramePr>
          <p:xfrm>
            <a:off x="1989000" y="8344796"/>
            <a:ext cx="2880000" cy="14343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70" name="Marcador de texto 3">
              <a:extLst>
                <a:ext uri="{FF2B5EF4-FFF2-40B4-BE49-F238E27FC236}">
                  <a16:creationId xmlns:a16="http://schemas.microsoft.com/office/drawing/2014/main" id="{252BFAA1-DB8D-4C2C-9C32-527F340BEFB7}"/>
                </a:ext>
              </a:extLst>
            </p:cNvPr>
            <p:cNvSpPr txBox="1">
              <a:spLocks/>
            </p:cNvSpPr>
            <p:nvPr/>
          </p:nvSpPr>
          <p:spPr>
            <a:xfrm>
              <a:off x="2889639" y="8099879"/>
              <a:ext cx="1606795" cy="107722"/>
            </a:xfrm>
            <a:prstGeom prst="rect">
              <a:avLst/>
            </a:prstGeom>
          </p:spPr>
          <p:txBody>
            <a:bodyPr wrap="square" lIns="0" tIns="0" rIns="3600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Desglose de tipos de gases</a:t>
              </a:r>
            </a:p>
          </p:txBody>
        </p:sp>
        <p:cxnSp>
          <p:nvCxnSpPr>
            <p:cNvPr id="71" name="Conector recto 70">
              <a:extLst>
                <a:ext uri="{FF2B5EF4-FFF2-40B4-BE49-F238E27FC236}">
                  <a16:creationId xmlns:a16="http://schemas.microsoft.com/office/drawing/2014/main" id="{B3B7C907-F9D9-45FB-A124-74EAF52F4B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8186" y="8286517"/>
              <a:ext cx="2369701" cy="1"/>
            </a:xfrm>
            <a:prstGeom prst="line">
              <a:avLst/>
            </a:prstGeom>
            <a:ln w="635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Marcador de texto 3">
            <a:extLst>
              <a:ext uri="{FF2B5EF4-FFF2-40B4-BE49-F238E27FC236}">
                <a16:creationId xmlns:a16="http://schemas.microsoft.com/office/drawing/2014/main" id="{2B385FAE-7F11-44F8-9327-136E2C05497D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2E0F7A29-691D-4A8C-990F-1163B81DD8A5}"/>
              </a:ext>
            </a:extLst>
          </p:cNvPr>
          <p:cNvCxnSpPr>
            <a:cxnSpLocks/>
          </p:cNvCxnSpPr>
          <p:nvPr/>
        </p:nvCxnSpPr>
        <p:spPr>
          <a:xfrm>
            <a:off x="3814299" y="1097542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o 19">
            <a:extLst>
              <a:ext uri="{FF2B5EF4-FFF2-40B4-BE49-F238E27FC236}">
                <a16:creationId xmlns:a16="http://schemas.microsoft.com/office/drawing/2014/main" id="{DC848413-78EF-4260-8A59-EC992F836DAB}"/>
              </a:ext>
            </a:extLst>
          </p:cNvPr>
          <p:cNvGrpSpPr/>
          <p:nvPr/>
        </p:nvGrpSpPr>
        <p:grpSpPr>
          <a:xfrm>
            <a:off x="1040329" y="3775906"/>
            <a:ext cx="4128570" cy="215444"/>
            <a:chOff x="1040329" y="3802032"/>
            <a:chExt cx="4128570" cy="215444"/>
          </a:xfrm>
        </p:grpSpPr>
        <p:sp>
          <p:nvSpPr>
            <p:cNvPr id="53" name="Marcador de texto 3">
              <a:extLst>
                <a:ext uri="{FF2B5EF4-FFF2-40B4-BE49-F238E27FC236}">
                  <a16:creationId xmlns:a16="http://schemas.microsoft.com/office/drawing/2014/main" id="{6149CCDF-C463-4655-8BFC-361E7F16A520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3802032"/>
              <a:ext cx="2145641" cy="215444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Cantidad redimida por operaciones de gas vehicular</a:t>
              </a:r>
            </a:p>
          </p:txBody>
        </p:sp>
        <p:sp>
          <p:nvSpPr>
            <p:cNvPr id="62" name="Marcador de texto 3">
              <a:extLst>
                <a:ext uri="{FF2B5EF4-FFF2-40B4-BE49-F238E27FC236}">
                  <a16:creationId xmlns:a16="http://schemas.microsoft.com/office/drawing/2014/main" id="{ED3595DC-C46C-4B55-A098-0BD189C2E02C}"/>
                </a:ext>
              </a:extLst>
            </p:cNvPr>
            <p:cNvSpPr txBox="1">
              <a:spLocks/>
            </p:cNvSpPr>
            <p:nvPr/>
          </p:nvSpPr>
          <p:spPr>
            <a:xfrm>
              <a:off x="3672035" y="3855893"/>
              <a:ext cx="643216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500</a:t>
              </a:r>
            </a:p>
          </p:txBody>
        </p:sp>
        <p:sp>
          <p:nvSpPr>
            <p:cNvPr id="63" name="Marcador de texto 3">
              <a:extLst>
                <a:ext uri="{FF2B5EF4-FFF2-40B4-BE49-F238E27FC236}">
                  <a16:creationId xmlns:a16="http://schemas.microsoft.com/office/drawing/2014/main" id="{CFF70B29-4EA3-4297-B0B0-EF2EB124FFE4}"/>
                </a:ext>
              </a:extLst>
            </p:cNvPr>
            <p:cNvSpPr txBox="1">
              <a:spLocks/>
            </p:cNvSpPr>
            <p:nvPr/>
          </p:nvSpPr>
          <p:spPr>
            <a:xfrm>
              <a:off x="4261904" y="3855893"/>
              <a:ext cx="906995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GdO</a:t>
              </a:r>
              <a:endPara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endParaRPr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AE535AF-3499-4427-87C3-69CE82D6D42A}"/>
              </a:ext>
            </a:extLst>
          </p:cNvPr>
          <p:cNvGrpSpPr/>
          <p:nvPr/>
        </p:nvGrpSpPr>
        <p:grpSpPr>
          <a:xfrm>
            <a:off x="1040329" y="2382077"/>
            <a:ext cx="3274922" cy="107722"/>
            <a:chOff x="1040329" y="2437650"/>
            <a:chExt cx="3274922" cy="107722"/>
          </a:xfrm>
        </p:grpSpPr>
        <p:sp>
          <p:nvSpPr>
            <p:cNvPr id="64" name="Marcador de texto 3">
              <a:extLst>
                <a:ext uri="{FF2B5EF4-FFF2-40B4-BE49-F238E27FC236}">
                  <a16:creationId xmlns:a16="http://schemas.microsoft.com/office/drawing/2014/main" id="{B0EAA20F-183F-4A73-976E-CF92FBE8B93B}"/>
                </a:ext>
              </a:extLst>
            </p:cNvPr>
            <p:cNvSpPr txBox="1">
              <a:spLocks/>
            </p:cNvSpPr>
            <p:nvPr/>
          </p:nvSpPr>
          <p:spPr>
            <a:xfrm>
              <a:off x="1040329" y="2437650"/>
              <a:ext cx="2145641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Total </a:t>
              </a:r>
              <a:r>
                <a:rPr kumimoji="0" lang="es-ES_tradnl" sz="7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GdOs</a:t>
              </a: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redimidas</a:t>
              </a:r>
            </a:p>
          </p:txBody>
        </p:sp>
        <p:sp>
          <p:nvSpPr>
            <p:cNvPr id="66" name="Marcador de texto 3">
              <a:extLst>
                <a:ext uri="{FF2B5EF4-FFF2-40B4-BE49-F238E27FC236}">
                  <a16:creationId xmlns:a16="http://schemas.microsoft.com/office/drawing/2014/main" id="{92F5C189-61C7-48E1-978F-41C45FA6A130}"/>
                </a:ext>
              </a:extLst>
            </p:cNvPr>
            <p:cNvSpPr txBox="1">
              <a:spLocks/>
            </p:cNvSpPr>
            <p:nvPr/>
          </p:nvSpPr>
          <p:spPr>
            <a:xfrm>
              <a:off x="3672035" y="2437650"/>
              <a:ext cx="643216" cy="107722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4900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9D77C203-5516-4FDD-AAF2-D571C8F5E10A}"/>
              </a:ext>
            </a:extLst>
          </p:cNvPr>
          <p:cNvSpPr txBox="1">
            <a:spLocks/>
          </p:cNvSpPr>
          <p:nvPr/>
        </p:nvSpPr>
        <p:spPr>
          <a:xfrm>
            <a:off x="4261904" y="2382077"/>
            <a:ext cx="906995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</a:t>
            </a:r>
            <a:endParaRPr kumimoji="0" lang="es-ES_tradnl" sz="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37A2962D-364D-4767-86CA-CB4BB9BF8235}"/>
              </a:ext>
            </a:extLst>
          </p:cNvPr>
          <p:cNvSpPr txBox="1">
            <a:spLocks/>
          </p:cNvSpPr>
          <p:nvPr/>
        </p:nvSpPr>
        <p:spPr>
          <a:xfrm>
            <a:off x="3918497" y="4124414"/>
            <a:ext cx="21456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Mix</a:t>
            </a: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Residual_ no renovable </a:t>
            </a:r>
          </a:p>
        </p:txBody>
      </p:sp>
      <p:grpSp>
        <p:nvGrpSpPr>
          <p:cNvPr id="78" name="Grupo 77">
            <a:extLst>
              <a:ext uri="{FF2B5EF4-FFF2-40B4-BE49-F238E27FC236}">
                <a16:creationId xmlns:a16="http://schemas.microsoft.com/office/drawing/2014/main" id="{4A32F27E-81C8-4773-977C-FBE7176AAD50}"/>
              </a:ext>
            </a:extLst>
          </p:cNvPr>
          <p:cNvGrpSpPr/>
          <p:nvPr/>
        </p:nvGrpSpPr>
        <p:grpSpPr>
          <a:xfrm>
            <a:off x="3427383" y="7968146"/>
            <a:ext cx="2880000" cy="1683400"/>
            <a:chOff x="1989000" y="8095795"/>
            <a:chExt cx="2880000" cy="1683400"/>
          </a:xfrm>
        </p:grpSpPr>
        <p:graphicFrame>
          <p:nvGraphicFramePr>
            <p:cNvPr id="79" name="Gráfico 78">
              <a:extLst>
                <a:ext uri="{FF2B5EF4-FFF2-40B4-BE49-F238E27FC236}">
                  <a16:creationId xmlns:a16="http://schemas.microsoft.com/office/drawing/2014/main" id="{DFE27DB4-09AE-450F-B7E5-0FFB9838AA7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273624074"/>
                </p:ext>
              </p:extLst>
            </p:nvPr>
          </p:nvGraphicFramePr>
          <p:xfrm>
            <a:off x="1989000" y="8344796"/>
            <a:ext cx="2880000" cy="14343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80" name="Marcador de texto 3">
              <a:extLst>
                <a:ext uri="{FF2B5EF4-FFF2-40B4-BE49-F238E27FC236}">
                  <a16:creationId xmlns:a16="http://schemas.microsoft.com/office/drawing/2014/main" id="{552E0558-334E-4B3A-8BA5-DAF2214C1BFA}"/>
                </a:ext>
              </a:extLst>
            </p:cNvPr>
            <p:cNvSpPr txBox="1">
              <a:spLocks/>
            </p:cNvSpPr>
            <p:nvPr/>
          </p:nvSpPr>
          <p:spPr>
            <a:xfrm>
              <a:off x="2359678" y="8095795"/>
              <a:ext cx="2138645" cy="107722"/>
            </a:xfrm>
            <a:prstGeom prst="rect">
              <a:avLst/>
            </a:prstGeom>
          </p:spPr>
          <p:txBody>
            <a:bodyPr wrap="square" lIns="0" tIns="0" rIns="36000" bIns="0" anchor="ctr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Desglose de tipos de garantías de origen</a:t>
              </a:r>
            </a:p>
          </p:txBody>
        </p:sp>
        <p:cxnSp>
          <p:nvCxnSpPr>
            <p:cNvPr id="81" name="Conector recto 80">
              <a:extLst>
                <a:ext uri="{FF2B5EF4-FFF2-40B4-BE49-F238E27FC236}">
                  <a16:creationId xmlns:a16="http://schemas.microsoft.com/office/drawing/2014/main" id="{31FC9801-996C-435C-8647-1042D9F0C5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5665" y="8286517"/>
              <a:ext cx="2606671" cy="1"/>
            </a:xfrm>
            <a:prstGeom prst="line">
              <a:avLst/>
            </a:prstGeom>
            <a:ln w="635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97452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80" y="368771"/>
            <a:ext cx="3108154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63878" y="1180949"/>
            <a:ext cx="461295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de garantías de origen redimidas – Número de Identificación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1406624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Marcador de texto 3">
            <a:extLst>
              <a:ext uri="{FF2B5EF4-FFF2-40B4-BE49-F238E27FC236}">
                <a16:creationId xmlns:a16="http://schemas.microsoft.com/office/drawing/2014/main" id="{2B385FAE-7F11-44F8-9327-136E2C05497D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graphicFrame>
        <p:nvGraphicFramePr>
          <p:cNvPr id="17" name="Tabla 16">
            <a:extLst>
              <a:ext uri="{FF2B5EF4-FFF2-40B4-BE49-F238E27FC236}">
                <a16:creationId xmlns:a16="http://schemas.microsoft.com/office/drawing/2014/main" id="{C80872C1-4DE1-4E5D-B9BD-01A0769065D6}"/>
              </a:ext>
            </a:extLst>
          </p:cNvPr>
          <p:cNvGraphicFramePr>
            <a:graphicFrameLocks noGrp="1"/>
          </p:cNvGraphicFramePr>
          <p:nvPr/>
        </p:nvGraphicFramePr>
        <p:xfrm>
          <a:off x="560646" y="1623522"/>
          <a:ext cx="5709664" cy="2240280"/>
        </p:xfrm>
        <a:graphic>
          <a:graphicData uri="http://schemas.openxmlformats.org/drawingml/2006/table">
            <a:tbl>
              <a:tblPr/>
              <a:tblGrid>
                <a:gridCol w="902394">
                  <a:extLst>
                    <a:ext uri="{9D8B030D-6E8A-4147-A177-3AD203B41FA5}">
                      <a16:colId xmlns:a16="http://schemas.microsoft.com/office/drawing/2014/main" val="823125160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624840">
                  <a:extLst>
                    <a:ext uri="{9D8B030D-6E8A-4147-A177-3AD203B41FA5}">
                      <a16:colId xmlns:a16="http://schemas.microsoft.com/office/drawing/2014/main" val="2736589818"/>
                    </a:ext>
                  </a:extLst>
                </a:gridCol>
                <a:gridCol w="188166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881665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Tipo de redención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7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7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Cartera de suministros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843702522500000000000000000001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843702522500000000000000000999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Cartera de suministros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843702522500000000000000001000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843702522500000000000000001999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0667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Cartera de suministros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843702522500000000000000002000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843702522500000000000000002499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37305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Punto de consumo (suministrador)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843702522500000000000000003500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843702522500000000000000004299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Operaciones de </a:t>
                      </a:r>
                      <a:r>
                        <a:rPr lang="es-ES_tradnl" sz="700" dirty="0" err="1">
                          <a:solidFill>
                            <a:schemeClr val="tx1"/>
                          </a:solidFill>
                        </a:rPr>
                        <a:t>bunkering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843702522500000000000000004300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843702522500000000000000005299 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Operaciones de gas vehicular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500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843702522500000000000000005300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843702522500000000000000005799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1928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155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80" y="368771"/>
            <a:ext cx="3108154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840393" y="1142117"/>
            <a:ext cx="5173981" cy="307777"/>
          </a:xfrm>
          <a:prstGeom prst="rect">
            <a:avLst/>
          </a:prstGeom>
        </p:spPr>
        <p:txBody>
          <a:bodyPr wrap="square" lIns="36000" tIns="0" rIns="0" bIns="0" anchor="ctr" anchorCtr="0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10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Certificado de Garantía de Origen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endParaRPr kumimoji="0" lang="es-ES_tradnl" sz="10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72" name="Marcador de texto 3">
            <a:extLst>
              <a:ext uri="{FF2B5EF4-FFF2-40B4-BE49-F238E27FC236}">
                <a16:creationId xmlns:a16="http://schemas.microsoft.com/office/drawing/2014/main" id="{2B385FAE-7F11-44F8-9327-136E2C05497D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A9B9FFFF-8AAF-41FC-908A-F998EF232F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551175"/>
              </p:ext>
            </p:extLst>
          </p:nvPr>
        </p:nvGraphicFramePr>
        <p:xfrm>
          <a:off x="560644" y="1898921"/>
          <a:ext cx="5733474" cy="607525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63656">
                  <a:extLst>
                    <a:ext uri="{9D8B030D-6E8A-4147-A177-3AD203B41FA5}">
                      <a16:colId xmlns:a16="http://schemas.microsoft.com/office/drawing/2014/main" val="448983278"/>
                    </a:ext>
                  </a:extLst>
                </a:gridCol>
                <a:gridCol w="2369818">
                  <a:extLst>
                    <a:ext uri="{9D8B030D-6E8A-4147-A177-3AD203B41FA5}">
                      <a16:colId xmlns:a16="http://schemas.microsoft.com/office/drawing/2014/main" val="3066177381"/>
                    </a:ext>
                  </a:extLst>
                </a:gridCol>
              </a:tblGrid>
              <a:tr h="20441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Número de identificación de la Garantía de Origen /GO </a:t>
                      </a:r>
                      <a:r>
                        <a:rPr lang="es-ES_tradnl" sz="700" b="1" dirty="0" err="1">
                          <a:solidFill>
                            <a:schemeClr val="tx1"/>
                          </a:solidFill>
                        </a:rPr>
                        <a:t>Number</a:t>
                      </a:r>
                      <a:endParaRPr kumimoji="0" lang="es-ES_tradnl" sz="7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+mn-cs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</a:t>
                      </a:r>
                      <a:r>
                        <a:rPr lang="es-ES_tradnl" sz="700" b="1" dirty="0">
                          <a:solidFill>
                            <a:schemeClr val="tx1"/>
                          </a:solidFill>
                        </a:rPr>
                        <a:t>00000000000000000002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9001246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Entidad Emisora / </a:t>
                      </a:r>
                      <a:r>
                        <a:rPr lang="es-ES_tradnl" sz="700" b="1" dirty="0" err="1">
                          <a:latin typeface="+mn-lt"/>
                        </a:rPr>
                        <a:t>Issuing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Body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843702522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752681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Vector Energético / Energy Carrier</a:t>
                      </a: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Gas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8733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Tipo de gas / </a:t>
                      </a:r>
                      <a:r>
                        <a:rPr lang="es-ES_tradnl" sz="700" b="1" dirty="0" err="1">
                          <a:latin typeface="+mn-lt"/>
                        </a:rPr>
                        <a:t>Type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of</a:t>
                      </a:r>
                      <a:r>
                        <a:rPr lang="es-ES_tradnl" sz="700" b="1" dirty="0">
                          <a:latin typeface="+mn-lt"/>
                        </a:rPr>
                        <a:t> gas</a:t>
                      </a: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Y0200 – Hidrógeno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4242679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Logística de Comercialización / </a:t>
                      </a:r>
                      <a:r>
                        <a:rPr lang="es-ES" sz="700" b="1" dirty="0" err="1">
                          <a:latin typeface="+mn-lt"/>
                        </a:rPr>
                        <a:t>Dissemination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Level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700" b="0" dirty="0">
                          <a:latin typeface="+mn-lt"/>
                        </a:rPr>
                        <a:t>Logística off-</a:t>
                      </a:r>
                      <a:r>
                        <a:rPr lang="es-ES" sz="700" b="0" dirty="0" err="1">
                          <a:latin typeface="+mn-lt"/>
                        </a:rPr>
                        <a:t>grid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9134497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Número de identificación del tenedor original (productor) / Original </a:t>
                      </a:r>
                      <a:r>
                        <a:rPr lang="es-ES" sz="700" b="1" dirty="0" err="1">
                          <a:latin typeface="+mn-lt"/>
                        </a:rPr>
                        <a:t>Holder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01XENERCLR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017114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Número de identificación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Device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/>
                        <a:t>843702522500000144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181432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Capacidad nominal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Capacity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70.000 kW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001180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Fecha de puesta en marcha de la instalación de producción/ Date </a:t>
                      </a:r>
                      <a:r>
                        <a:rPr lang="es-ES" sz="700" b="1" dirty="0" err="1">
                          <a:latin typeface="+mn-lt"/>
                        </a:rPr>
                        <a:t>Operational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15/06/2023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142497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Fuente de energía / Energy </a:t>
                      </a:r>
                      <a:r>
                        <a:rPr lang="es-ES" sz="700" b="1" dirty="0" err="1">
                          <a:latin typeface="+mn-lt"/>
                        </a:rPr>
                        <a:t>Source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F01040100 - Solar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7356998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Fuentes de energía involucradas en el proceso de producción / Mixture </a:t>
                      </a:r>
                      <a:r>
                        <a:rPr lang="es-ES" sz="700" b="1" dirty="0" err="1">
                          <a:latin typeface="+mn-lt"/>
                        </a:rPr>
                        <a:t>of</a:t>
                      </a:r>
                      <a:r>
                        <a:rPr lang="es-ES" sz="700" b="1" dirty="0">
                          <a:latin typeface="+mn-lt"/>
                        </a:rPr>
                        <a:t> inputs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6686669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marL="0" marR="0" lvl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F01040100 - Solar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22667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F01050100 – Viento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110979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F01040201 - Geotérmico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091722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Tecnología / </a:t>
                      </a:r>
                      <a:r>
                        <a:rPr lang="es-ES_tradnl" sz="700" b="1" dirty="0" err="1">
                          <a:latin typeface="+mn-lt"/>
                        </a:rPr>
                        <a:t>Type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of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Installation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G180000 – Electrólisis de agua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26870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Ubicación de la instalación de producción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Device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Location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Zaragoza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537061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" sz="700" b="0" dirty="0">
                          <a:latin typeface="+mn-lt"/>
                        </a:rPr>
                        <a:t>Coordenadas de la instalación de producción / </a:t>
                      </a:r>
                      <a:r>
                        <a:rPr lang="es-ES" sz="700" b="0" dirty="0" err="1">
                          <a:latin typeface="+mn-lt"/>
                        </a:rPr>
                        <a:t>Production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Device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Coordinates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38.8786, -6.97028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794423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r"/>
                      <a:r>
                        <a:rPr lang="es-ES" sz="700" b="0" dirty="0">
                          <a:latin typeface="+mn-lt"/>
                        </a:rPr>
                        <a:t>Dirección postal de la instalación de producción / </a:t>
                      </a:r>
                      <a:r>
                        <a:rPr lang="es-ES" sz="700" b="0" dirty="0" err="1">
                          <a:latin typeface="+mn-lt"/>
                        </a:rPr>
                        <a:t>Production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Device</a:t>
                      </a:r>
                      <a:r>
                        <a:rPr lang="es-ES" sz="700" b="0" dirty="0">
                          <a:latin typeface="+mn-lt"/>
                        </a:rPr>
                        <a:t> </a:t>
                      </a:r>
                      <a:r>
                        <a:rPr lang="es-ES" sz="700" b="0" dirty="0" err="1">
                          <a:latin typeface="+mn-lt"/>
                        </a:rPr>
                        <a:t>Address</a:t>
                      </a:r>
                      <a:endParaRPr lang="es-ES_tradnl" sz="700" b="0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sz="700" b="0" dirty="0">
                          <a:solidFill>
                            <a:schemeClr val="tx1"/>
                          </a:solidFill>
                          <a:latin typeface="+mn-lt"/>
                        </a:rPr>
                        <a:t>P.º Industrial, 18, 50005 Zaragoza</a:t>
                      </a:r>
                      <a:endParaRPr lang="es-ES_tradnl" sz="7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213020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Ayudas financieras / </a:t>
                      </a:r>
                      <a:r>
                        <a:rPr lang="es-ES_tradnl" sz="700" b="1" dirty="0" err="1">
                          <a:latin typeface="+mn-lt"/>
                        </a:rPr>
                        <a:t>Public</a:t>
                      </a:r>
                      <a:r>
                        <a:rPr lang="es-ES_tradnl" sz="700" b="1" dirty="0">
                          <a:latin typeface="+mn-lt"/>
                        </a:rPr>
                        <a:t> </a:t>
                      </a:r>
                      <a:r>
                        <a:rPr lang="es-ES_tradnl" sz="700" b="1" dirty="0" err="1">
                          <a:latin typeface="+mn-lt"/>
                        </a:rPr>
                        <a:t>Support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701209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Conversión/ </a:t>
                      </a:r>
                      <a:r>
                        <a:rPr lang="es-ES_tradnl" sz="700" b="1" dirty="0" err="1">
                          <a:latin typeface="+mn-lt"/>
                        </a:rPr>
                        <a:t>Conversion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No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44695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_tradnl" sz="700" b="1" dirty="0">
                          <a:latin typeface="+mn-lt"/>
                        </a:rPr>
                        <a:t>Propósito / </a:t>
                      </a:r>
                      <a:r>
                        <a:rPr lang="es-ES_tradnl" sz="700" b="1" dirty="0" err="1">
                          <a:latin typeface="+mn-lt"/>
                        </a:rPr>
                        <a:t>Purpose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Divulgación del origen de la energía / </a:t>
                      </a:r>
                      <a:r>
                        <a:rPr lang="es-ES_tradnl" sz="700" b="0" dirty="0" err="1">
                          <a:latin typeface="+mn-lt"/>
                        </a:rPr>
                        <a:t>Disclosure</a:t>
                      </a:r>
                      <a:r>
                        <a:rPr lang="es-ES_tradnl" sz="700" b="0" dirty="0">
                          <a:latin typeface="+mn-lt"/>
                        </a:rPr>
                        <a:t> 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268594"/>
                  </a:ext>
                </a:extLst>
              </a:tr>
              <a:tr h="304521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Periodo (día inicio y día fin) de producción de la energía referida / </a:t>
                      </a:r>
                      <a:r>
                        <a:rPr lang="es-ES" sz="700" b="1" dirty="0" err="1">
                          <a:latin typeface="+mn-lt"/>
                        </a:rPr>
                        <a:t>Production</a:t>
                      </a:r>
                      <a:r>
                        <a:rPr lang="es-ES" sz="700" b="1" dirty="0">
                          <a:latin typeface="+mn-lt"/>
                        </a:rPr>
                        <a:t> </a:t>
                      </a:r>
                      <a:r>
                        <a:rPr lang="es-ES" sz="700" b="1" dirty="0" err="1">
                          <a:latin typeface="+mn-lt"/>
                        </a:rPr>
                        <a:t>Period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+mn-lt"/>
                        </a:rPr>
                        <a:t>13/04/2024 – 16/04/2024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57675"/>
                  </a:ext>
                </a:extLst>
              </a:tr>
              <a:tr h="221435">
                <a:tc>
                  <a:txBody>
                    <a:bodyPr/>
                    <a:lstStyle/>
                    <a:p>
                      <a:pPr algn="l"/>
                      <a:r>
                        <a:rPr lang="es-ES" sz="700" b="1" dirty="0">
                          <a:latin typeface="+mn-lt"/>
                        </a:rPr>
                        <a:t>Fecha de expedición / </a:t>
                      </a:r>
                      <a:r>
                        <a:rPr lang="es-ES" sz="700" b="1" dirty="0" err="1">
                          <a:latin typeface="+mn-lt"/>
                        </a:rPr>
                        <a:t>Issuing</a:t>
                      </a:r>
                      <a:r>
                        <a:rPr lang="es-ES" sz="700" b="1" dirty="0">
                          <a:latin typeface="+mn-lt"/>
                        </a:rPr>
                        <a:t> Date</a:t>
                      </a:r>
                      <a:endParaRPr lang="es-ES_tradnl" sz="700" b="1" dirty="0">
                        <a:latin typeface="+mn-lt"/>
                      </a:endParaRPr>
                    </a:p>
                  </a:txBody>
                  <a:tcPr marR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_tradnl" sz="700" b="0" dirty="0">
                          <a:latin typeface="+mn-lt"/>
                        </a:rPr>
                        <a:t>20/04/2024</a:t>
                      </a:r>
                    </a:p>
                  </a:txBody>
                  <a:tcPr marL="108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56765"/>
                  </a:ext>
                </a:extLst>
              </a:tr>
            </a:tbl>
          </a:graphicData>
        </a:graphic>
      </p:graphicFrame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D550797F-A438-4F81-8C18-42472B937F85}"/>
              </a:ext>
            </a:extLst>
          </p:cNvPr>
          <p:cNvCxnSpPr>
            <a:cxnSpLocks/>
          </p:cNvCxnSpPr>
          <p:nvPr/>
        </p:nvCxnSpPr>
        <p:spPr>
          <a:xfrm>
            <a:off x="3922395" y="1840501"/>
            <a:ext cx="0" cy="639678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6147724A-5410-467C-889E-443536071580}"/>
              </a:ext>
            </a:extLst>
          </p:cNvPr>
          <p:cNvSpPr txBox="1">
            <a:spLocks/>
          </p:cNvSpPr>
          <p:nvPr/>
        </p:nvSpPr>
        <p:spPr>
          <a:xfrm>
            <a:off x="563878" y="1485429"/>
            <a:ext cx="4612953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49E6B1E9-6775-4831-BF0D-D954DBF9AAA1}"/>
              </a:ext>
            </a:extLst>
          </p:cNvPr>
          <p:cNvCxnSpPr>
            <a:cxnSpLocks/>
          </p:cNvCxnSpPr>
          <p:nvPr/>
        </p:nvCxnSpPr>
        <p:spPr>
          <a:xfrm flipV="1">
            <a:off x="560646" y="1711104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64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5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B8C20769-F195-46EE-89B9-95CC1DC491B0}"/>
              </a:ext>
            </a:extLst>
          </p:cNvPr>
          <p:cNvGrpSpPr/>
          <p:nvPr/>
        </p:nvGrpSpPr>
        <p:grpSpPr>
          <a:xfrm>
            <a:off x="259639" y="2784082"/>
            <a:ext cx="6338722" cy="2840690"/>
            <a:chOff x="259639" y="2666002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666002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05577"/>
              <a:ext cx="5965486" cy="50800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662121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dirty="0"/>
                <a:t>Puntos de consumo </a:t>
              </a:r>
              <a:r>
                <a:rPr lang="es-ES_tradnl" sz="1600" b="1" dirty="0" err="1"/>
                <a:t>telemedidos</a:t>
              </a:r>
              <a:endParaRPr lang="es-ES_tradnl" sz="1600" b="1" dirty="0"/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662121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/>
                <a:t>Puntos de consumo </a:t>
              </a:r>
              <a:r>
                <a:rPr lang="es-ES_tradnl" sz="1600" b="1" dirty="0"/>
                <a:t>no </a:t>
              </a:r>
              <a:r>
                <a:rPr lang="es-ES_tradnl" sz="1600" b="1" dirty="0" err="1"/>
                <a:t>telemedidos</a:t>
              </a:r>
              <a:endParaRPr lang="es-ES_tradnl" sz="1600" b="1" dirty="0"/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447809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4951689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447809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4951689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662121"/>
              <a:ext cx="0" cy="16549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48FB579F-D9C2-4FDD-A529-7140DCA5183D}"/>
              </a:ext>
            </a:extLst>
          </p:cNvPr>
          <p:cNvGrpSpPr/>
          <p:nvPr/>
        </p:nvGrpSpPr>
        <p:grpSpPr>
          <a:xfrm>
            <a:off x="259639" y="5936322"/>
            <a:ext cx="6338722" cy="1909403"/>
            <a:chOff x="189878" y="1409699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189878" y="1409699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376496" y="1649274"/>
              <a:ext cx="5965486" cy="605047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por operaciones de </a:t>
              </a:r>
              <a:r>
                <a:rPr lang="es-ES_tradnl" sz="1600" b="1" dirty="0" err="1"/>
                <a:t>bunkering</a:t>
              </a:r>
              <a:r>
                <a:rPr lang="es-ES_tradnl" sz="1600" b="1" dirty="0"/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376496" y="2508472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dirty="0"/>
                <a:t>Para un </a:t>
              </a:r>
              <a:r>
                <a:rPr lang="es-ES_tradnl" sz="1600" b="1" dirty="0"/>
                <a:t>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597982" y="2508472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/>
                <a:t>Para un </a:t>
              </a:r>
              <a:r>
                <a:rPr lang="es-ES_tradnl" sz="1600" b="1" dirty="0"/>
                <a:t>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340100" y="2508472"/>
              <a:ext cx="0" cy="63477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9" name="Imagen 48">
            <a:extLst>
              <a:ext uri="{FF2B5EF4-FFF2-40B4-BE49-F238E27FC236}">
                <a16:creationId xmlns:a16="http://schemas.microsoft.com/office/drawing/2014/main" id="{5435FB9A-6450-4D58-B812-49525622B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58" name="Grupo 57">
            <a:extLst>
              <a:ext uri="{FF2B5EF4-FFF2-40B4-BE49-F238E27FC236}">
                <a16:creationId xmlns:a16="http://schemas.microsoft.com/office/drawing/2014/main" id="{D4D1CACE-3AC5-4FC9-A88F-2046F937418C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56" name="Rectángulo 55">
              <a:extLst>
                <a:ext uri="{FF2B5EF4-FFF2-40B4-BE49-F238E27FC236}">
                  <a16:creationId xmlns:a16="http://schemas.microsoft.com/office/drawing/2014/main" id="{B611E1EB-C691-4196-A172-A60061D068C1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57" name="Rectángulo: esquinas redondeadas 56">
              <a:extLst>
                <a:ext uri="{FF2B5EF4-FFF2-40B4-BE49-F238E27FC236}">
                  <a16:creationId xmlns:a16="http://schemas.microsoft.com/office/drawing/2014/main" id="{10DD8D57-26F0-4D47-9061-5C3B7E403C63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975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6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B8C20769-F195-46EE-89B9-95CC1DC491B0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666002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666002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05577"/>
              <a:ext cx="5965486" cy="50800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662121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dirty="0"/>
                <a:t>Puntos de consumo </a:t>
              </a:r>
              <a:r>
                <a:rPr lang="es-ES_tradnl" sz="1600" b="1" dirty="0" err="1"/>
                <a:t>telemedidos</a:t>
              </a:r>
              <a:endParaRPr lang="es-ES_tradnl" sz="1600" b="1" dirty="0"/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662121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no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b="1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447809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4951689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447809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4951689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662121"/>
              <a:ext cx="0" cy="16549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48FB579F-D9C2-4FDD-A529-7140DCA5183D}"/>
              </a:ext>
            </a:extLst>
          </p:cNvPr>
          <p:cNvGrpSpPr/>
          <p:nvPr/>
        </p:nvGrpSpPr>
        <p:grpSpPr>
          <a:xfrm>
            <a:off x="259639" y="5910386"/>
            <a:ext cx="6338722" cy="1909403"/>
            <a:chOff x="189878" y="1409699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189878" y="1409699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376496" y="1649274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operaciones de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bunkering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376496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597982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340100" y="2508472"/>
              <a:ext cx="0" cy="634778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CE922EEA-C1B2-4258-BC75-EDD3512AD7E8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BA808544-D4ED-4394-844C-C24B142EBEE5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23" name="Rectángulo: esquinas redondeadas 22">
              <a:extLst>
                <a:ext uri="{FF2B5EF4-FFF2-40B4-BE49-F238E27FC236}">
                  <a16:creationId xmlns:a16="http://schemas.microsoft.com/office/drawing/2014/main" id="{904BBE99-3066-48B7-A6AE-2D716D84D5BC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7696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0D622AD0-263B-4BF5-A26C-67B3D6DC08EF}"/>
              </a:ext>
            </a:extLst>
          </p:cNvPr>
          <p:cNvSpPr txBox="1">
            <a:spLocks/>
          </p:cNvSpPr>
          <p:nvPr/>
        </p:nvSpPr>
        <p:spPr>
          <a:xfrm>
            <a:off x="573683" y="1233894"/>
            <a:ext cx="2964180" cy="13849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007AAE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Declaración Informativa de Redención </a:t>
            </a:r>
            <a:endParaRPr kumimoji="0" lang="es-ES_tradnl" sz="900" b="0" i="0" u="none" strike="noStrike" kern="1200" cap="none" spc="0" normalizeH="0" baseline="0" noProof="0" dirty="0">
              <a:ln>
                <a:noFill/>
              </a:ln>
              <a:solidFill>
                <a:srgbClr val="007AAE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+mn-cs"/>
            </a:endParaRPr>
          </a:p>
        </p:txBody>
      </p:sp>
      <p:sp>
        <p:nvSpPr>
          <p:cNvPr id="15" name="Marcador de texto 3">
            <a:extLst>
              <a:ext uri="{FF2B5EF4-FFF2-40B4-BE49-F238E27FC236}">
                <a16:creationId xmlns:a16="http://schemas.microsoft.com/office/drawing/2014/main" id="{D61F56B0-70C4-472C-B2B9-72D8F680774D}"/>
              </a:ext>
            </a:extLst>
          </p:cNvPr>
          <p:cNvSpPr txBox="1">
            <a:spLocks/>
          </p:cNvSpPr>
          <p:nvPr/>
        </p:nvSpPr>
        <p:spPr>
          <a:xfrm>
            <a:off x="563880" y="1496751"/>
            <a:ext cx="5720437" cy="38087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Esta declaración informativa certifica que las Garantías de Origen aquí listadas han sido redimidas y, por tanto, queda expresamente prohibida su transferencia o exportación. De igual manera, queda prohibida la modificación o copia de esta declaración. </a:t>
            </a:r>
          </a:p>
        </p:txBody>
      </p:sp>
      <p:sp>
        <p:nvSpPr>
          <p:cNvPr id="17" name="Marcador de texto 3">
            <a:extLst>
              <a:ext uri="{FF2B5EF4-FFF2-40B4-BE49-F238E27FC236}">
                <a16:creationId xmlns:a16="http://schemas.microsoft.com/office/drawing/2014/main" id="{D01F0AC6-31AA-4D53-A496-F57EED5F7BC5}"/>
              </a:ext>
            </a:extLst>
          </p:cNvPr>
          <p:cNvSpPr txBox="1">
            <a:spLocks/>
          </p:cNvSpPr>
          <p:nvPr/>
        </p:nvSpPr>
        <p:spPr>
          <a:xfrm>
            <a:off x="560646" y="4409757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Operaciones de Redención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831FDA23-DEB6-4282-A16F-B83934C47036}"/>
              </a:ext>
            </a:extLst>
          </p:cNvPr>
          <p:cNvCxnSpPr>
            <a:cxnSpLocks/>
          </p:cNvCxnSpPr>
          <p:nvPr/>
        </p:nvCxnSpPr>
        <p:spPr>
          <a:xfrm flipV="1">
            <a:off x="560646" y="45867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upo 1">
            <a:extLst>
              <a:ext uri="{FF2B5EF4-FFF2-40B4-BE49-F238E27FC236}">
                <a16:creationId xmlns:a16="http://schemas.microsoft.com/office/drawing/2014/main" id="{C320616C-9C30-4874-83EA-5F895C317D90}"/>
              </a:ext>
            </a:extLst>
          </p:cNvPr>
          <p:cNvGrpSpPr/>
          <p:nvPr/>
        </p:nvGrpSpPr>
        <p:grpSpPr>
          <a:xfrm>
            <a:off x="3094076" y="1239664"/>
            <a:ext cx="3190241" cy="126958"/>
            <a:chOff x="3103879" y="1296085"/>
            <a:chExt cx="3190241" cy="126958"/>
          </a:xfrm>
        </p:grpSpPr>
        <p:sp>
          <p:nvSpPr>
            <p:cNvPr id="22" name="Marcador de texto 3">
              <a:extLst>
                <a:ext uri="{FF2B5EF4-FFF2-40B4-BE49-F238E27FC236}">
                  <a16:creationId xmlns:a16="http://schemas.microsoft.com/office/drawing/2014/main" id="{3B34D249-0D2A-4202-8D5D-FC56E95203B8}"/>
                </a:ext>
              </a:extLst>
            </p:cNvPr>
            <p:cNvSpPr txBox="1">
              <a:spLocks/>
            </p:cNvSpPr>
            <p:nvPr/>
          </p:nvSpPr>
          <p:spPr>
            <a:xfrm>
              <a:off x="3103879" y="1296085"/>
              <a:ext cx="1416050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Código de </a:t>
              </a: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Declaración</a:t>
              </a: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srgbClr val="007AAE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    </a:t>
              </a:r>
            </a:p>
          </p:txBody>
        </p:sp>
        <p:sp>
          <p:nvSpPr>
            <p:cNvPr id="23" name="Marcador de texto 3">
              <a:extLst>
                <a:ext uri="{FF2B5EF4-FFF2-40B4-BE49-F238E27FC236}">
                  <a16:creationId xmlns:a16="http://schemas.microsoft.com/office/drawing/2014/main" id="{1D093748-E411-4B86-B10D-8C3F269FF08F}"/>
                </a:ext>
              </a:extLst>
            </p:cNvPr>
            <p:cNvSpPr txBox="1">
              <a:spLocks/>
            </p:cNvSpPr>
            <p:nvPr/>
          </p:nvSpPr>
          <p:spPr>
            <a:xfrm>
              <a:off x="4315106" y="1296085"/>
              <a:ext cx="1979014" cy="123111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D01XENERGIL00000000000022</a:t>
              </a:r>
            </a:p>
          </p:txBody>
        </p:sp>
      </p:grp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84BF5496-8436-4066-9B52-3F0229A47657}"/>
              </a:ext>
            </a:extLst>
          </p:cNvPr>
          <p:cNvCxnSpPr>
            <a:cxnSpLocks/>
          </p:cNvCxnSpPr>
          <p:nvPr/>
        </p:nvCxnSpPr>
        <p:spPr>
          <a:xfrm>
            <a:off x="3235179" y="1207898"/>
            <a:ext cx="0" cy="190491"/>
          </a:xfrm>
          <a:prstGeom prst="line">
            <a:avLst/>
          </a:prstGeom>
          <a:ln w="63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graphicFrame>
        <p:nvGraphicFramePr>
          <p:cNvPr id="68" name="Tabla 67">
            <a:extLst>
              <a:ext uri="{FF2B5EF4-FFF2-40B4-BE49-F238E27FC236}">
                <a16:creationId xmlns:a16="http://schemas.microsoft.com/office/drawing/2014/main" id="{E0766D6B-D62B-45DC-9169-62B683EE8A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03070"/>
              </p:ext>
            </p:extLst>
          </p:nvPr>
        </p:nvGraphicFramePr>
        <p:xfrm>
          <a:off x="569266" y="4808094"/>
          <a:ext cx="5743052" cy="929640"/>
        </p:xfrm>
        <a:graphic>
          <a:graphicData uri="http://schemas.openxmlformats.org/drawingml/2006/table">
            <a:tbl>
              <a:tblPr/>
              <a:tblGrid>
                <a:gridCol w="1752527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406845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  <a:gridCol w="1291840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Código de redención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Periodo de consumo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Energía Consumida (kWh)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redimida (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3/03/2025 – 7/08/2025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18.300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R000000000000000000000002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1/09/2025 – 13/10/2025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4.500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R000000000000000000000003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1/11/2025 – 31/12/2025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9.700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</a:tbl>
          </a:graphicData>
        </a:graphic>
      </p:graphicFrame>
      <p:sp>
        <p:nvSpPr>
          <p:cNvPr id="101" name="Marcador de texto 3">
            <a:extLst>
              <a:ext uri="{FF2B5EF4-FFF2-40B4-BE49-F238E27FC236}">
                <a16:creationId xmlns:a16="http://schemas.microsoft.com/office/drawing/2014/main" id="{9702CE32-115A-461A-80CA-C78FBC2D694E}"/>
              </a:ext>
            </a:extLst>
          </p:cNvPr>
          <p:cNvSpPr txBox="1">
            <a:spLocks/>
          </p:cNvSpPr>
          <p:nvPr/>
        </p:nvSpPr>
        <p:spPr>
          <a:xfrm>
            <a:off x="560646" y="2135138"/>
            <a:ext cx="3105001" cy="138499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900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Información General</a:t>
            </a:r>
          </a:p>
        </p:txBody>
      </p: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EEAC2740-E291-4EEF-87E9-B5068D18CDA1}"/>
              </a:ext>
            </a:extLst>
          </p:cNvPr>
          <p:cNvCxnSpPr>
            <a:cxnSpLocks/>
          </p:cNvCxnSpPr>
          <p:nvPr/>
        </p:nvCxnSpPr>
        <p:spPr>
          <a:xfrm flipV="1">
            <a:off x="560646" y="2312163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upo 102">
            <a:extLst>
              <a:ext uri="{FF2B5EF4-FFF2-40B4-BE49-F238E27FC236}">
                <a16:creationId xmlns:a16="http://schemas.microsoft.com/office/drawing/2014/main" id="{304B3CE1-D0A3-4122-BE38-9A4C0912D546}"/>
              </a:ext>
            </a:extLst>
          </p:cNvPr>
          <p:cNvGrpSpPr/>
          <p:nvPr/>
        </p:nvGrpSpPr>
        <p:grpSpPr>
          <a:xfrm>
            <a:off x="3537863" y="2136099"/>
            <a:ext cx="2704809" cy="138500"/>
            <a:chOff x="3589311" y="1303623"/>
            <a:chExt cx="2704809" cy="138500"/>
          </a:xfrm>
        </p:grpSpPr>
        <p:sp>
          <p:nvSpPr>
            <p:cNvPr id="104" name="Marcador de texto 3">
              <a:extLst>
                <a:ext uri="{FF2B5EF4-FFF2-40B4-BE49-F238E27FC236}">
                  <a16:creationId xmlns:a16="http://schemas.microsoft.com/office/drawing/2014/main" id="{40E268DA-66DC-4C44-B819-E62F3A92DCFF}"/>
                </a:ext>
              </a:extLst>
            </p:cNvPr>
            <p:cNvSpPr txBox="1">
              <a:spLocks/>
            </p:cNvSpPr>
            <p:nvPr/>
          </p:nvSpPr>
          <p:spPr>
            <a:xfrm>
              <a:off x="3589311" y="1303623"/>
              <a:ext cx="1416050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9CB7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Tipo de redención </a:t>
              </a:r>
            </a:p>
          </p:txBody>
        </p:sp>
        <p:sp>
          <p:nvSpPr>
            <p:cNvPr id="105" name="Marcador de texto 3">
              <a:extLst>
                <a:ext uri="{FF2B5EF4-FFF2-40B4-BE49-F238E27FC236}">
                  <a16:creationId xmlns:a16="http://schemas.microsoft.com/office/drawing/2014/main" id="{443D4CC2-8576-4062-9FBF-CD41ED7204A1}"/>
                </a:ext>
              </a:extLst>
            </p:cNvPr>
            <p:cNvSpPr txBox="1">
              <a:spLocks/>
            </p:cNvSpPr>
            <p:nvPr/>
          </p:nvSpPr>
          <p:spPr>
            <a:xfrm>
              <a:off x="4602246" y="1303624"/>
              <a:ext cx="1691874" cy="138499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9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Punto de consumo</a:t>
              </a:r>
            </a:p>
          </p:txBody>
        </p:sp>
      </p:grp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6B04A702-EF66-4D37-8713-B6B152089E8B}"/>
              </a:ext>
            </a:extLst>
          </p:cNvPr>
          <p:cNvCxnSpPr>
            <a:cxnSpLocks/>
          </p:cNvCxnSpPr>
          <p:nvPr/>
        </p:nvCxnSpPr>
        <p:spPr>
          <a:xfrm>
            <a:off x="3357245" y="2436364"/>
            <a:ext cx="0" cy="1891743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Marcador de texto 3">
            <a:extLst>
              <a:ext uri="{FF2B5EF4-FFF2-40B4-BE49-F238E27FC236}">
                <a16:creationId xmlns:a16="http://schemas.microsoft.com/office/drawing/2014/main" id="{6E340BC8-C4B1-4CBF-9109-A78AB6FB051E}"/>
              </a:ext>
            </a:extLst>
          </p:cNvPr>
          <p:cNvSpPr txBox="1">
            <a:spLocks/>
          </p:cNvSpPr>
          <p:nvPr/>
        </p:nvSpPr>
        <p:spPr>
          <a:xfrm>
            <a:off x="3542945" y="3367009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01XENERGIL</a:t>
            </a:r>
          </a:p>
        </p:txBody>
      </p:sp>
      <p:sp>
        <p:nvSpPr>
          <p:cNvPr id="112" name="Marcador de texto 3">
            <a:extLst>
              <a:ext uri="{FF2B5EF4-FFF2-40B4-BE49-F238E27FC236}">
                <a16:creationId xmlns:a16="http://schemas.microsoft.com/office/drawing/2014/main" id="{4C73E254-0FF9-4545-89B4-55831CFCB6CD}"/>
              </a:ext>
            </a:extLst>
          </p:cNvPr>
          <p:cNvSpPr txBox="1">
            <a:spLocks/>
          </p:cNvSpPr>
          <p:nvPr/>
        </p:nvSpPr>
        <p:spPr>
          <a:xfrm>
            <a:off x="1025905" y="3367009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Código tenedor</a:t>
            </a:r>
          </a:p>
        </p:txBody>
      </p:sp>
      <p:sp>
        <p:nvSpPr>
          <p:cNvPr id="109" name="Marcador de texto 3">
            <a:extLst>
              <a:ext uri="{FF2B5EF4-FFF2-40B4-BE49-F238E27FC236}">
                <a16:creationId xmlns:a16="http://schemas.microsoft.com/office/drawing/2014/main" id="{F79D653F-F009-4843-9F44-5F4CFD351119}"/>
              </a:ext>
            </a:extLst>
          </p:cNvPr>
          <p:cNvSpPr txBox="1">
            <a:spLocks/>
          </p:cNvSpPr>
          <p:nvPr/>
        </p:nvSpPr>
        <p:spPr>
          <a:xfrm>
            <a:off x="1025905" y="3071466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Tenedor </a:t>
            </a:r>
          </a:p>
        </p:txBody>
      </p:sp>
      <p:sp>
        <p:nvSpPr>
          <p:cNvPr id="113" name="Marcador de texto 3">
            <a:extLst>
              <a:ext uri="{FF2B5EF4-FFF2-40B4-BE49-F238E27FC236}">
                <a16:creationId xmlns:a16="http://schemas.microsoft.com/office/drawing/2014/main" id="{0A3FF5E1-EBAD-4B5C-9599-73EC8BE78A40}"/>
              </a:ext>
            </a:extLst>
          </p:cNvPr>
          <p:cNvSpPr txBox="1">
            <a:spLocks/>
          </p:cNvSpPr>
          <p:nvPr/>
        </p:nvSpPr>
        <p:spPr>
          <a:xfrm>
            <a:off x="3542945" y="3071466"/>
            <a:ext cx="134209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Energías Renovables S.A.</a:t>
            </a:r>
          </a:p>
        </p:txBody>
      </p:sp>
      <p:sp>
        <p:nvSpPr>
          <p:cNvPr id="111" name="Marcador de texto 3">
            <a:extLst>
              <a:ext uri="{FF2B5EF4-FFF2-40B4-BE49-F238E27FC236}">
                <a16:creationId xmlns:a16="http://schemas.microsoft.com/office/drawing/2014/main" id="{E59FF862-48E6-4BC9-A995-7D9944E7D3B9}"/>
              </a:ext>
            </a:extLst>
          </p:cNvPr>
          <p:cNvSpPr txBox="1">
            <a:spLocks/>
          </p:cNvSpPr>
          <p:nvPr/>
        </p:nvSpPr>
        <p:spPr>
          <a:xfrm>
            <a:off x="1025905" y="2480380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Punto de consumo </a:t>
            </a:r>
          </a:p>
        </p:txBody>
      </p:sp>
      <p:sp>
        <p:nvSpPr>
          <p:cNvPr id="114" name="Marcador de texto 3">
            <a:extLst>
              <a:ext uri="{FF2B5EF4-FFF2-40B4-BE49-F238E27FC236}">
                <a16:creationId xmlns:a16="http://schemas.microsoft.com/office/drawing/2014/main" id="{1DC5E2D2-F03E-49CA-AF87-B3E2F77C8F1E}"/>
              </a:ext>
            </a:extLst>
          </p:cNvPr>
          <p:cNvSpPr txBox="1">
            <a:spLocks/>
          </p:cNvSpPr>
          <p:nvPr/>
        </p:nvSpPr>
        <p:spPr>
          <a:xfrm>
            <a:off x="3542945" y="2480380"/>
            <a:ext cx="1418730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ES0201791579111134VD </a:t>
            </a:r>
          </a:p>
        </p:txBody>
      </p:sp>
      <p:sp>
        <p:nvSpPr>
          <p:cNvPr id="116" name="Marcador de texto 3">
            <a:extLst>
              <a:ext uri="{FF2B5EF4-FFF2-40B4-BE49-F238E27FC236}">
                <a16:creationId xmlns:a16="http://schemas.microsoft.com/office/drawing/2014/main" id="{33B97FC1-A252-46CA-8F6B-30D5E588215C}"/>
              </a:ext>
            </a:extLst>
          </p:cNvPr>
          <p:cNvSpPr txBox="1">
            <a:spLocks/>
          </p:cNvSpPr>
          <p:nvPr/>
        </p:nvSpPr>
        <p:spPr>
          <a:xfrm>
            <a:off x="1025905" y="2775923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Energía anual consumida</a:t>
            </a:r>
          </a:p>
        </p:txBody>
      </p:sp>
      <p:sp>
        <p:nvSpPr>
          <p:cNvPr id="117" name="Marcador de texto 3">
            <a:extLst>
              <a:ext uri="{FF2B5EF4-FFF2-40B4-BE49-F238E27FC236}">
                <a16:creationId xmlns:a16="http://schemas.microsoft.com/office/drawing/2014/main" id="{E46FFE3F-2D3E-4BBF-9CD0-617B05FABB7C}"/>
              </a:ext>
            </a:extLst>
          </p:cNvPr>
          <p:cNvSpPr txBox="1">
            <a:spLocks/>
          </p:cNvSpPr>
          <p:nvPr/>
        </p:nvSpPr>
        <p:spPr>
          <a:xfrm>
            <a:off x="3542945" y="2775923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50.000 kWh</a:t>
            </a:r>
          </a:p>
        </p:txBody>
      </p:sp>
      <p:sp>
        <p:nvSpPr>
          <p:cNvPr id="118" name="Marcador de texto 3">
            <a:extLst>
              <a:ext uri="{FF2B5EF4-FFF2-40B4-BE49-F238E27FC236}">
                <a16:creationId xmlns:a16="http://schemas.microsoft.com/office/drawing/2014/main" id="{9EA6C6FA-7672-4BEE-B1C5-E3F731F7499C}"/>
              </a:ext>
            </a:extLst>
          </p:cNvPr>
          <p:cNvSpPr txBox="1">
            <a:spLocks/>
          </p:cNvSpPr>
          <p:nvPr/>
        </p:nvSpPr>
        <p:spPr>
          <a:xfrm>
            <a:off x="1025905" y="3958094"/>
            <a:ext cx="214564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Consumo anual redimido </a:t>
            </a:r>
          </a:p>
        </p:txBody>
      </p:sp>
      <p:sp>
        <p:nvSpPr>
          <p:cNvPr id="119" name="Marcador de texto 3">
            <a:extLst>
              <a:ext uri="{FF2B5EF4-FFF2-40B4-BE49-F238E27FC236}">
                <a16:creationId xmlns:a16="http://schemas.microsoft.com/office/drawing/2014/main" id="{E06CECB2-AE7A-4632-AC54-8DEA8FC05519}"/>
              </a:ext>
            </a:extLst>
          </p:cNvPr>
          <p:cNvSpPr txBox="1">
            <a:spLocks/>
          </p:cNvSpPr>
          <p:nvPr/>
        </p:nvSpPr>
        <p:spPr>
          <a:xfrm>
            <a:off x="3537584" y="3958094"/>
            <a:ext cx="906995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64 %</a:t>
            </a:r>
          </a:p>
        </p:txBody>
      </p:sp>
      <p:sp>
        <p:nvSpPr>
          <p:cNvPr id="122" name="Marcador de texto 3">
            <a:extLst>
              <a:ext uri="{FF2B5EF4-FFF2-40B4-BE49-F238E27FC236}">
                <a16:creationId xmlns:a16="http://schemas.microsoft.com/office/drawing/2014/main" id="{110FA609-E494-4DC2-8943-6214E4FE58CE}"/>
              </a:ext>
            </a:extLst>
          </p:cNvPr>
          <p:cNvSpPr txBox="1">
            <a:spLocks/>
          </p:cNvSpPr>
          <p:nvPr/>
        </p:nvSpPr>
        <p:spPr>
          <a:xfrm>
            <a:off x="3542945" y="3662552"/>
            <a:ext cx="967181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defPPr>
              <a:defRPr lang="es-ES"/>
            </a:defPPr>
            <a:lvl1pPr indent="0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700" b="0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33 </a:t>
            </a:r>
            <a:r>
              <a:rPr kumimoji="0" lang="es-ES_tradnl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GdO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sp>
        <p:nvSpPr>
          <p:cNvPr id="123" name="Marcador de texto 3">
            <a:extLst>
              <a:ext uri="{FF2B5EF4-FFF2-40B4-BE49-F238E27FC236}">
                <a16:creationId xmlns:a16="http://schemas.microsoft.com/office/drawing/2014/main" id="{5107E476-D36B-4EBF-A0E4-8CD66D39BB82}"/>
              </a:ext>
            </a:extLst>
          </p:cNvPr>
          <p:cNvSpPr txBox="1">
            <a:spLocks/>
          </p:cNvSpPr>
          <p:nvPr/>
        </p:nvSpPr>
        <p:spPr>
          <a:xfrm>
            <a:off x="1553009" y="3662552"/>
            <a:ext cx="1618537" cy="12311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Total cantidad redimida</a:t>
            </a:r>
          </a:p>
        </p:txBody>
      </p:sp>
      <p:sp>
        <p:nvSpPr>
          <p:cNvPr id="125" name="Marcador de texto 3">
            <a:extLst>
              <a:ext uri="{FF2B5EF4-FFF2-40B4-BE49-F238E27FC236}">
                <a16:creationId xmlns:a16="http://schemas.microsoft.com/office/drawing/2014/main" id="{D054DEC8-31D4-4389-A1F3-3C0C29F4CD0C}"/>
              </a:ext>
            </a:extLst>
          </p:cNvPr>
          <p:cNvSpPr txBox="1">
            <a:spLocks/>
          </p:cNvSpPr>
          <p:nvPr/>
        </p:nvSpPr>
        <p:spPr>
          <a:xfrm>
            <a:off x="560646" y="6002494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R000000000000000000000001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EF966D2B-83E3-4EFC-B451-3EE2F7DFB850}"/>
              </a:ext>
            </a:extLst>
          </p:cNvPr>
          <p:cNvCxnSpPr>
            <a:cxnSpLocks/>
          </p:cNvCxnSpPr>
          <p:nvPr/>
        </p:nvCxnSpPr>
        <p:spPr>
          <a:xfrm flipV="1">
            <a:off x="560646" y="6179519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7" name="Tabla 126">
            <a:extLst>
              <a:ext uri="{FF2B5EF4-FFF2-40B4-BE49-F238E27FC236}">
                <a16:creationId xmlns:a16="http://schemas.microsoft.com/office/drawing/2014/main" id="{73A8D2D7-3B06-4DAC-B1DF-1BEE917CABEB}"/>
              </a:ext>
            </a:extLst>
          </p:cNvPr>
          <p:cNvGraphicFramePr>
            <a:graphicFrameLocks noGrp="1"/>
          </p:cNvGraphicFramePr>
          <p:nvPr/>
        </p:nvGraphicFramePr>
        <p:xfrm>
          <a:off x="569266" y="6383238"/>
          <a:ext cx="5743052" cy="60960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843702522500000000000000000141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843702522500000000000000000150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843702522500000000000000000151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843702522500000000000000000158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4FE5B07E-E4F4-47FB-820A-34DBB915D906}"/>
              </a:ext>
            </a:extLst>
          </p:cNvPr>
          <p:cNvSpPr txBox="1">
            <a:spLocks/>
          </p:cNvSpPr>
          <p:nvPr/>
        </p:nvSpPr>
        <p:spPr>
          <a:xfrm>
            <a:off x="560646" y="7257305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R000000000000000000000002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E65795B7-78EC-4898-BD93-57DBC4F69C04}"/>
              </a:ext>
            </a:extLst>
          </p:cNvPr>
          <p:cNvCxnSpPr>
            <a:cxnSpLocks/>
          </p:cNvCxnSpPr>
          <p:nvPr/>
        </p:nvCxnSpPr>
        <p:spPr>
          <a:xfrm flipV="1">
            <a:off x="560646" y="7434330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la 74">
            <a:extLst>
              <a:ext uri="{FF2B5EF4-FFF2-40B4-BE49-F238E27FC236}">
                <a16:creationId xmlns:a16="http://schemas.microsoft.com/office/drawing/2014/main" id="{4A0D5D60-7D6E-43D4-A4BD-DD732DD90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900979"/>
              </p:ext>
            </p:extLst>
          </p:nvPr>
        </p:nvGraphicFramePr>
        <p:xfrm>
          <a:off x="569266" y="7638049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843702522500000000000000000159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843702522500000000000000000162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76" name="Marcador de texto 3">
            <a:extLst>
              <a:ext uri="{FF2B5EF4-FFF2-40B4-BE49-F238E27FC236}">
                <a16:creationId xmlns:a16="http://schemas.microsoft.com/office/drawing/2014/main" id="{44C723E9-E0E5-411A-AA40-2E73EB7941B7}"/>
              </a:ext>
            </a:extLst>
          </p:cNvPr>
          <p:cNvSpPr txBox="1">
            <a:spLocks/>
          </p:cNvSpPr>
          <p:nvPr/>
        </p:nvSpPr>
        <p:spPr>
          <a:xfrm>
            <a:off x="560646" y="8313996"/>
            <a:ext cx="4419383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Detalle operación de redención - </a:t>
            </a:r>
            <a:r>
              <a:rPr kumimoji="0" lang="es-ES_tradnl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R000000000000000000000003</a:t>
            </a:r>
            <a:r>
              <a:rPr kumimoji="0" lang="es-ES" sz="800" b="0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 </a:t>
            </a:r>
          </a:p>
        </p:txBody>
      </p:sp>
      <p:cxnSp>
        <p:nvCxnSpPr>
          <p:cNvPr id="77" name="Conector recto 76">
            <a:extLst>
              <a:ext uri="{FF2B5EF4-FFF2-40B4-BE49-F238E27FC236}">
                <a16:creationId xmlns:a16="http://schemas.microsoft.com/office/drawing/2014/main" id="{914D9082-0B50-4D42-BDF4-3175CA36A892}"/>
              </a:ext>
            </a:extLst>
          </p:cNvPr>
          <p:cNvCxnSpPr>
            <a:cxnSpLocks/>
          </p:cNvCxnSpPr>
          <p:nvPr/>
        </p:nvCxnSpPr>
        <p:spPr>
          <a:xfrm flipV="1">
            <a:off x="560646" y="8491021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8" name="Tabla 77">
            <a:extLst>
              <a:ext uri="{FF2B5EF4-FFF2-40B4-BE49-F238E27FC236}">
                <a16:creationId xmlns:a16="http://schemas.microsoft.com/office/drawing/2014/main" id="{F806EF81-9891-411D-8741-DADB3DF7F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074388"/>
              </p:ext>
            </p:extLst>
          </p:nvPr>
        </p:nvGraphicFramePr>
        <p:xfrm>
          <a:off x="569266" y="8694740"/>
          <a:ext cx="5743052" cy="411480"/>
        </p:xfrm>
        <a:graphic>
          <a:graphicData uri="http://schemas.openxmlformats.org/drawingml/2006/table">
            <a:tbl>
              <a:tblPr/>
              <a:tblGrid>
                <a:gridCol w="67570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034051">
                  <a:extLst>
                    <a:ext uri="{9D8B030D-6E8A-4147-A177-3AD203B41FA5}">
                      <a16:colId xmlns:a16="http://schemas.microsoft.com/office/drawing/2014/main" val="777156907"/>
                    </a:ext>
                  </a:extLst>
                </a:gridCol>
                <a:gridCol w="2029814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2003478">
                  <a:extLst>
                    <a:ext uri="{9D8B030D-6E8A-4147-A177-3AD203B41FA5}">
                      <a16:colId xmlns:a16="http://schemas.microsoft.com/office/drawing/2014/main" val="39149558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Lote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1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Desde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1" dirty="0">
                          <a:solidFill>
                            <a:schemeClr val="tx1"/>
                          </a:solidFill>
                        </a:rPr>
                        <a:t>Hasta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843702522500000000000000000163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843702522500000000000000000173</a:t>
                      </a:r>
                      <a:endParaRPr lang="es-ES_tradnl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79" name="Marcador de texto 3">
            <a:extLst>
              <a:ext uri="{FF2B5EF4-FFF2-40B4-BE49-F238E27FC236}">
                <a16:creationId xmlns:a16="http://schemas.microsoft.com/office/drawing/2014/main" id="{991F0D37-792D-4538-B77F-5C4E94A4269C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8284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E38DBC1-88D5-E011-E79B-023CC59831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63879" y="368771"/>
            <a:ext cx="3179445" cy="318036"/>
          </a:xfr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Sistema de Garantías de Origen de gases renovables</a:t>
            </a:r>
          </a:p>
          <a:p>
            <a:pPr>
              <a:lnSpc>
                <a:spcPct val="100000"/>
              </a:lnSpc>
              <a:spcAft>
                <a:spcPts val="450"/>
              </a:spcAft>
            </a:pPr>
            <a:r>
              <a:rPr lang="es-ES_tradnl" sz="825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Enagás GTS – Entidad Responsable</a:t>
            </a:r>
          </a:p>
        </p:txBody>
      </p:sp>
      <p:pic>
        <p:nvPicPr>
          <p:cNvPr id="1026" name="Picture 2" descr="Compromiso con el Medio Ambiente">
            <a:extLst>
              <a:ext uri="{FF2B5EF4-FFF2-40B4-BE49-F238E27FC236}">
                <a16:creationId xmlns:a16="http://schemas.microsoft.com/office/drawing/2014/main" id="{D6C48113-4747-4607-8190-1872BFD6F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35" y="368771"/>
            <a:ext cx="522362" cy="4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F558593-ACB2-40D9-95EB-563678995BA7}"/>
              </a:ext>
            </a:extLst>
          </p:cNvPr>
          <p:cNvSpPr txBox="1">
            <a:spLocks/>
          </p:cNvSpPr>
          <p:nvPr/>
        </p:nvSpPr>
        <p:spPr>
          <a:xfrm>
            <a:off x="4758839" y="368771"/>
            <a:ext cx="1535281" cy="400110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E-mail: gdo_gts@enagas.es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Enagás GTS, S.A.U.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Paseo de los Olmos 19, Madrid</a:t>
            </a:r>
          </a:p>
        </p:txBody>
      </p:sp>
      <p:grpSp>
        <p:nvGrpSpPr>
          <p:cNvPr id="106" name="Grupo 105">
            <a:extLst>
              <a:ext uri="{FF2B5EF4-FFF2-40B4-BE49-F238E27FC236}">
                <a16:creationId xmlns:a16="http://schemas.microsoft.com/office/drawing/2014/main" id="{D0E19D09-D099-4924-892C-B6319F3B4400}"/>
              </a:ext>
            </a:extLst>
          </p:cNvPr>
          <p:cNvGrpSpPr/>
          <p:nvPr/>
        </p:nvGrpSpPr>
        <p:grpSpPr>
          <a:xfrm>
            <a:off x="573683" y="754596"/>
            <a:ext cx="702825" cy="126958"/>
            <a:chOff x="5677123" y="1296085"/>
            <a:chExt cx="702825" cy="126958"/>
          </a:xfrm>
        </p:grpSpPr>
        <p:sp>
          <p:nvSpPr>
            <p:cNvPr id="107" name="Marcador de texto 3">
              <a:extLst>
                <a:ext uri="{FF2B5EF4-FFF2-40B4-BE49-F238E27FC236}">
                  <a16:creationId xmlns:a16="http://schemas.microsoft.com/office/drawing/2014/main" id="{17D7A46E-1783-4AFB-9D9C-2B4FFCA60EC4}"/>
                </a:ext>
              </a:extLst>
            </p:cNvPr>
            <p:cNvSpPr txBox="1">
              <a:spLocks/>
            </p:cNvSpPr>
            <p:nvPr/>
          </p:nvSpPr>
          <p:spPr>
            <a:xfrm>
              <a:off x="5677123" y="1296085"/>
              <a:ext cx="284726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Año</a:t>
              </a:r>
            </a:p>
          </p:txBody>
        </p:sp>
        <p:sp>
          <p:nvSpPr>
            <p:cNvPr id="108" name="Marcador de texto 3">
              <a:extLst>
                <a:ext uri="{FF2B5EF4-FFF2-40B4-BE49-F238E27FC236}">
                  <a16:creationId xmlns:a16="http://schemas.microsoft.com/office/drawing/2014/main" id="{3A1CFA05-48E8-4F2F-A50A-3BFB1E3F73DB}"/>
                </a:ext>
              </a:extLst>
            </p:cNvPr>
            <p:cNvSpPr txBox="1">
              <a:spLocks/>
            </p:cNvSpPr>
            <p:nvPr/>
          </p:nvSpPr>
          <p:spPr>
            <a:xfrm>
              <a:off x="6021600" y="1296085"/>
              <a:ext cx="358348" cy="126958"/>
            </a:xfrm>
            <a:prstGeom prst="rect">
              <a:avLst/>
            </a:prstGeom>
          </p:spPr>
          <p:txBody>
            <a:bodyPr wrap="square" lIns="0" tIns="0" rIns="0" bIns="0" anchor="t">
              <a:spAutoFit/>
            </a:bodyPr>
            <a:lstStyle>
              <a:lvl1pPr marL="0" indent="0" algn="l" defTabSz="685800" rtl="0" eaLnBrk="1" latinLnBrk="0" hangingPunct="1">
                <a:lnSpc>
                  <a:spcPts val="195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3"/>
                </a:buClr>
                <a:buSzPct val="110000"/>
                <a:buFont typeface="Arial" panose="020B0604020202020204" pitchFamily="34" charset="0"/>
                <a:buNone/>
                <a:defRPr sz="1950" b="0" i="0" kern="1200">
                  <a:solidFill>
                    <a:schemeClr val="accent3"/>
                  </a:solidFill>
                  <a:latin typeface="Enagás PT Serif" panose="020A0603040505020204" pitchFamily="18" charset="77"/>
                  <a:ea typeface="Enagás PT Serif" panose="020A0603040505020204" pitchFamily="18" charset="77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1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5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50"/>
                </a:spcAft>
                <a:buClr>
                  <a:srgbClr val="63666A"/>
                </a:buClr>
                <a:buSzPct val="110000"/>
                <a:buFont typeface="Arial" panose="020B0604020202020204" pitchFamily="34" charset="0"/>
                <a:buNone/>
                <a:tabLst/>
                <a:defRPr/>
              </a:pPr>
              <a:r>
                <a:rPr kumimoji="0" lang="es-ES_tradnl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+mn-cs"/>
                </a:rPr>
                <a:t>2025</a:t>
              </a:r>
            </a:p>
          </p:txBody>
        </p:sp>
      </p:grpSp>
      <p:sp>
        <p:nvSpPr>
          <p:cNvPr id="73" name="Marcador de texto 3">
            <a:extLst>
              <a:ext uri="{FF2B5EF4-FFF2-40B4-BE49-F238E27FC236}">
                <a16:creationId xmlns:a16="http://schemas.microsoft.com/office/drawing/2014/main" id="{09F6ED63-AEF6-4E4D-9C5F-2FF6BA6326D4}"/>
              </a:ext>
            </a:extLst>
          </p:cNvPr>
          <p:cNvSpPr txBox="1">
            <a:spLocks/>
          </p:cNvSpPr>
          <p:nvPr/>
        </p:nvSpPr>
        <p:spPr>
          <a:xfrm>
            <a:off x="6214784" y="9645979"/>
            <a:ext cx="449541" cy="10772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2</a:t>
            </a:r>
          </a:p>
        </p:txBody>
      </p:sp>
      <p:sp>
        <p:nvSpPr>
          <p:cNvPr id="74" name="Marcador de texto 3">
            <a:extLst>
              <a:ext uri="{FF2B5EF4-FFF2-40B4-BE49-F238E27FC236}">
                <a16:creationId xmlns:a16="http://schemas.microsoft.com/office/drawing/2014/main" id="{1FFE79A3-FE56-4091-B2E6-0189EA645C02}"/>
              </a:ext>
            </a:extLst>
          </p:cNvPr>
          <p:cNvSpPr txBox="1">
            <a:spLocks/>
          </p:cNvSpPr>
          <p:nvPr/>
        </p:nvSpPr>
        <p:spPr>
          <a:xfrm>
            <a:off x="560646" y="1219557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srgbClr val="9CB7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Análisis Estadístico</a:t>
            </a:r>
          </a:p>
        </p:txBody>
      </p:sp>
      <p:cxnSp>
        <p:nvCxnSpPr>
          <p:cNvPr id="75" name="Conector recto 74">
            <a:extLst>
              <a:ext uri="{FF2B5EF4-FFF2-40B4-BE49-F238E27FC236}">
                <a16:creationId xmlns:a16="http://schemas.microsoft.com/office/drawing/2014/main" id="{05D92357-5673-410A-9943-EDD6FEB2E655}"/>
              </a:ext>
            </a:extLst>
          </p:cNvPr>
          <p:cNvCxnSpPr>
            <a:cxnSpLocks/>
          </p:cNvCxnSpPr>
          <p:nvPr/>
        </p:nvCxnSpPr>
        <p:spPr>
          <a:xfrm flipV="1">
            <a:off x="560646" y="1396582"/>
            <a:ext cx="5733474" cy="1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6" name="Tabla 75">
            <a:extLst>
              <a:ext uri="{FF2B5EF4-FFF2-40B4-BE49-F238E27FC236}">
                <a16:creationId xmlns:a16="http://schemas.microsoft.com/office/drawing/2014/main" id="{7212421B-3698-45F7-A7BF-2D19FCACA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164672"/>
              </p:ext>
            </p:extLst>
          </p:nvPr>
        </p:nvGraphicFramePr>
        <p:xfrm>
          <a:off x="573175" y="1713895"/>
          <a:ext cx="5721579" cy="80772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Fuente de energía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Gas de vertedero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F01030100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Residuos municipales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F01020100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Biomasa agrícola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F01010501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0889"/>
                  </a:ext>
                </a:extLst>
              </a:tr>
            </a:tbl>
          </a:graphicData>
        </a:graphic>
      </p:graphicFrame>
      <p:graphicFrame>
        <p:nvGraphicFramePr>
          <p:cNvPr id="80" name="Tabla 79">
            <a:extLst>
              <a:ext uri="{FF2B5EF4-FFF2-40B4-BE49-F238E27FC236}">
                <a16:creationId xmlns:a16="http://schemas.microsoft.com/office/drawing/2014/main" id="{C05B7CFE-C32C-4F3B-AC17-AF279C9C68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362176"/>
              </p:ext>
            </p:extLst>
          </p:nvPr>
        </p:nvGraphicFramePr>
        <p:xfrm>
          <a:off x="573175" y="2911074"/>
          <a:ext cx="5721579" cy="609600"/>
        </p:xfrm>
        <a:graphic>
          <a:graphicData uri="http://schemas.openxmlformats.org/drawingml/2006/table">
            <a:tbl>
              <a:tblPr/>
              <a:tblGrid>
                <a:gridCol w="1907193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2039877219"/>
                    </a:ext>
                  </a:extLst>
                </a:gridCol>
                <a:gridCol w="1907193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Tecnología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Código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Digestión anaerobia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G010000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25</a:t>
                      </a:r>
                      <a:endParaRPr lang="es-ES_tradnl" sz="7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09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Pirólisis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G060000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173715"/>
                  </a:ext>
                </a:extLst>
              </a:tr>
            </a:tbl>
          </a:graphicData>
        </a:graphic>
      </p:graphicFrame>
      <p:graphicFrame>
        <p:nvGraphicFramePr>
          <p:cNvPr id="81" name="Tabla 80">
            <a:extLst>
              <a:ext uri="{FF2B5EF4-FFF2-40B4-BE49-F238E27FC236}">
                <a16:creationId xmlns:a16="http://schemas.microsoft.com/office/drawing/2014/main" id="{BA72256F-2A38-4C42-82C6-54F82C3B9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5077805"/>
              </p:ext>
            </p:extLst>
          </p:nvPr>
        </p:nvGraphicFramePr>
        <p:xfrm>
          <a:off x="577084" y="4145280"/>
          <a:ext cx="5717036" cy="411480"/>
        </p:xfrm>
        <a:graphic>
          <a:graphicData uri="http://schemas.openxmlformats.org/drawingml/2006/table">
            <a:tbl>
              <a:tblPr/>
              <a:tblGrid>
                <a:gridCol w="2858518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2858518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País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España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</a:tbl>
          </a:graphicData>
        </a:graphic>
      </p:graphicFrame>
      <p:sp>
        <p:nvSpPr>
          <p:cNvPr id="84" name="Marcador de texto 3">
            <a:extLst>
              <a:ext uri="{FF2B5EF4-FFF2-40B4-BE49-F238E27FC236}">
                <a16:creationId xmlns:a16="http://schemas.microsoft.com/office/drawing/2014/main" id="{C61A457E-7C9E-41ED-9288-A504125AE947}"/>
              </a:ext>
            </a:extLst>
          </p:cNvPr>
          <p:cNvSpPr txBox="1">
            <a:spLocks/>
          </p:cNvSpPr>
          <p:nvPr/>
        </p:nvSpPr>
        <p:spPr>
          <a:xfrm>
            <a:off x="1881465" y="1526398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Fuente de Energía</a:t>
            </a:r>
          </a:p>
        </p:txBody>
      </p:sp>
      <p:sp>
        <p:nvSpPr>
          <p:cNvPr id="86" name="Marcador de texto 3">
            <a:extLst>
              <a:ext uri="{FF2B5EF4-FFF2-40B4-BE49-F238E27FC236}">
                <a16:creationId xmlns:a16="http://schemas.microsoft.com/office/drawing/2014/main" id="{03DBB977-0A53-4EE8-9B80-577627711A9F}"/>
              </a:ext>
            </a:extLst>
          </p:cNvPr>
          <p:cNvSpPr txBox="1">
            <a:spLocks/>
          </p:cNvSpPr>
          <p:nvPr/>
        </p:nvSpPr>
        <p:spPr>
          <a:xfrm>
            <a:off x="1881465" y="392362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país donde se ha producido la energía  </a:t>
            </a:r>
          </a:p>
        </p:txBody>
      </p:sp>
      <p:sp>
        <p:nvSpPr>
          <p:cNvPr id="87" name="Marcador de texto 3">
            <a:extLst>
              <a:ext uri="{FF2B5EF4-FFF2-40B4-BE49-F238E27FC236}">
                <a16:creationId xmlns:a16="http://schemas.microsoft.com/office/drawing/2014/main" id="{83BDF6A4-8626-4CF6-AE2C-1B50C43201FA}"/>
              </a:ext>
            </a:extLst>
          </p:cNvPr>
          <p:cNvSpPr txBox="1">
            <a:spLocks/>
          </p:cNvSpPr>
          <p:nvPr/>
        </p:nvSpPr>
        <p:spPr>
          <a:xfrm>
            <a:off x="1881465" y="2728106"/>
            <a:ext cx="3105001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195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Tecnología</a:t>
            </a: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DF4CF547-4946-4D27-9548-21B56A82D4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917725"/>
              </p:ext>
            </p:extLst>
          </p:nvPr>
        </p:nvGraphicFramePr>
        <p:xfrm>
          <a:off x="577084" y="5189669"/>
          <a:ext cx="5717037" cy="609600"/>
        </p:xfrm>
        <a:graphic>
          <a:graphicData uri="http://schemas.openxmlformats.org/drawingml/2006/table">
            <a:tbl>
              <a:tblPr/>
              <a:tblGrid>
                <a:gridCol w="1905679">
                  <a:extLst>
                    <a:ext uri="{9D8B030D-6E8A-4147-A177-3AD203B41FA5}">
                      <a16:colId xmlns:a16="http://schemas.microsoft.com/office/drawing/2014/main" val="147189513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4046194476"/>
                    </a:ext>
                  </a:extLst>
                </a:gridCol>
                <a:gridCol w="1905679">
                  <a:extLst>
                    <a:ext uri="{9D8B030D-6E8A-4147-A177-3AD203B41FA5}">
                      <a16:colId xmlns:a16="http://schemas.microsoft.com/office/drawing/2014/main" val="1044347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Comunidad Autónoma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Provincia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800" b="0" dirty="0">
                          <a:solidFill>
                            <a:schemeClr val="tx1"/>
                          </a:solidFill>
                        </a:rPr>
                        <a:t>Cantidad </a:t>
                      </a:r>
                      <a:r>
                        <a:rPr lang="es-ES_tradnl" sz="800" b="0" dirty="0" err="1">
                          <a:solidFill>
                            <a:schemeClr val="tx1"/>
                          </a:solidFill>
                        </a:rPr>
                        <a:t>GdOs</a:t>
                      </a:r>
                      <a:endParaRPr lang="es-ES_tradnl" sz="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620512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Castilla y León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Segovia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642963"/>
                  </a:ext>
                </a:extLst>
              </a:tr>
              <a:tr h="183328"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700" b="0" dirty="0">
                          <a:solidFill>
                            <a:schemeClr val="tx1"/>
                          </a:solidFill>
                        </a:rPr>
                        <a:t>Madrid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13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2192618"/>
                  </a:ext>
                </a:extLst>
              </a:tr>
            </a:tbl>
          </a:graphicData>
        </a:graphic>
      </p:graphicFrame>
      <p:sp>
        <p:nvSpPr>
          <p:cNvPr id="19" name="Marcador de texto 3">
            <a:extLst>
              <a:ext uri="{FF2B5EF4-FFF2-40B4-BE49-F238E27FC236}">
                <a16:creationId xmlns:a16="http://schemas.microsoft.com/office/drawing/2014/main" id="{2A0DCAC9-B32B-4C36-9286-A73CDA97F666}"/>
              </a:ext>
            </a:extLst>
          </p:cNvPr>
          <p:cNvSpPr txBox="1">
            <a:spLocks/>
          </p:cNvSpPr>
          <p:nvPr/>
        </p:nvSpPr>
        <p:spPr>
          <a:xfrm>
            <a:off x="933648" y="4968015"/>
            <a:ext cx="5000635" cy="126958"/>
          </a:xfrm>
          <a:prstGeom prst="rect">
            <a:avLst/>
          </a:prstGeom>
        </p:spPr>
        <p:txBody>
          <a:bodyPr wrap="square" lIns="36000" tIns="0" rIns="0" bIns="0" anchor="t">
            <a:spAutoFit/>
          </a:bodyPr>
          <a:lstStyle>
            <a:defPPr>
              <a:defRPr lang="es-ES"/>
            </a:defPPr>
            <a:lvl1pPr indent="0" algn="ctr" defTabSz="685800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825" b="1" i="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 marL="557213" indent="-214313" defTabSz="68580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2"/>
                </a:solidFill>
              </a:defRPr>
            </a:lvl2pPr>
            <a:lvl3pPr marL="8572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200150" indent="-171450" defTabSz="6858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 marL="1543050" indent="-171450" defTabSz="6858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2"/>
                </a:solidFill>
              </a:defRPr>
            </a:lvl5pPr>
            <a:lvl6pPr marL="18859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6pPr>
            <a:lvl7pPr marL="22288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7pPr>
            <a:lvl8pPr marL="25717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8pPr>
            <a:lvl9pPr marL="2914650" indent="-171450" defTabSz="685800">
              <a:spcBef>
                <a:spcPct val="20000"/>
              </a:spcBef>
              <a:buFont typeface="Arial" panose="020B0604020202020204" pitchFamily="34" charset="0"/>
              <a:buChar char="•"/>
              <a:defRPr sz="1500"/>
            </a:lvl9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50"/>
              </a:spcAft>
              <a:buClr>
                <a:srgbClr val="63666A"/>
              </a:buClr>
              <a:buSzPct val="110000"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8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+mn-cs"/>
              </a:rPr>
              <a:t>Cantidad por comunidad autónoma y provincia donde se ha producido la energía </a:t>
            </a:r>
          </a:p>
        </p:txBody>
      </p:sp>
    </p:spTree>
    <p:extLst>
      <p:ext uri="{BB962C8B-B14F-4D97-AF65-F5344CB8AC3E}">
        <p14:creationId xmlns:p14="http://schemas.microsoft.com/office/powerpoint/2010/main" val="2951787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3C6833-8F11-1426-E711-72C753C625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9</a:t>
            </a:fld>
            <a:endParaRPr lang="es-ES_tradnl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8D3443D-F75E-9E7F-88A4-A9D58B587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257" y="575467"/>
            <a:ext cx="5965486" cy="300082"/>
          </a:xfrm>
        </p:spPr>
        <p:txBody>
          <a:bodyPr/>
          <a:lstStyle/>
          <a:p>
            <a:pPr algn="ctr"/>
            <a:r>
              <a:rPr lang="es-ES_tradnl" b="1" dirty="0"/>
              <a:t>Declaraciones informativas de redención</a:t>
            </a: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5615A52C-A363-4B85-9320-F90FF8C02205}"/>
              </a:ext>
            </a:extLst>
          </p:cNvPr>
          <p:cNvGrpSpPr/>
          <p:nvPr/>
        </p:nvGrpSpPr>
        <p:grpSpPr>
          <a:xfrm>
            <a:off x="259639" y="2742414"/>
            <a:ext cx="6338722" cy="2840690"/>
            <a:chOff x="259639" y="2742414"/>
            <a:chExt cx="6338722" cy="2840690"/>
          </a:xfrm>
        </p:grpSpPr>
        <p:sp>
          <p:nvSpPr>
            <p:cNvPr id="34" name="Rectángulo 33">
              <a:extLst>
                <a:ext uri="{FF2B5EF4-FFF2-40B4-BE49-F238E27FC236}">
                  <a16:creationId xmlns:a16="http://schemas.microsoft.com/office/drawing/2014/main" id="{4F53626D-2BB5-4660-9465-F307A1DE926F}"/>
                </a:ext>
              </a:extLst>
            </p:cNvPr>
            <p:cNvSpPr/>
            <p:nvPr/>
          </p:nvSpPr>
          <p:spPr>
            <a:xfrm>
              <a:off x="259639" y="2742414"/>
              <a:ext cx="6338722" cy="28406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1"/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5" name="Rectángulo: esquinas redondeadas 34">
              <a:extLst>
                <a:ext uri="{FF2B5EF4-FFF2-40B4-BE49-F238E27FC236}">
                  <a16:creationId xmlns:a16="http://schemas.microsoft.com/office/drawing/2014/main" id="{E5AFBB02-8DB9-40B1-8E2A-FB6CB9CE6E38}"/>
                </a:ext>
              </a:extLst>
            </p:cNvPr>
            <p:cNvSpPr/>
            <p:nvPr/>
          </p:nvSpPr>
          <p:spPr>
            <a:xfrm>
              <a:off x="446257" y="2981989"/>
              <a:ext cx="5965486" cy="508000"/>
            </a:xfrm>
            <a:prstGeom prst="roundRect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b="1" dirty="0"/>
                <a:t>Redención por punto de consumo </a:t>
              </a:r>
            </a:p>
          </p:txBody>
        </p:sp>
        <p:sp>
          <p:nvSpPr>
            <p:cNvPr id="36" name="Rectángulo: esquinas redondeadas 35">
              <a:extLst>
                <a:ext uri="{FF2B5EF4-FFF2-40B4-BE49-F238E27FC236}">
                  <a16:creationId xmlns:a16="http://schemas.microsoft.com/office/drawing/2014/main" id="{EC3458E0-0580-4685-AE1F-83FE62DCECF0}"/>
                </a:ext>
              </a:extLst>
            </p:cNvPr>
            <p:cNvSpPr/>
            <p:nvPr/>
          </p:nvSpPr>
          <p:spPr>
            <a:xfrm>
              <a:off x="446257" y="3738533"/>
              <a:ext cx="2744000" cy="567693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_tradnl" sz="1600" dirty="0"/>
                <a:t>Puntos de consumo </a:t>
              </a:r>
              <a:r>
                <a:rPr lang="es-ES_tradnl" sz="1600" b="1" dirty="0" err="1"/>
                <a:t>telemedidos</a:t>
              </a:r>
              <a:endParaRPr lang="es-ES_tradnl" sz="1600" b="1" dirty="0"/>
            </a:p>
          </p:txBody>
        </p:sp>
        <p:sp>
          <p:nvSpPr>
            <p:cNvPr id="37" name="Rectángulo: esquinas redondeadas 36">
              <a:extLst>
                <a:ext uri="{FF2B5EF4-FFF2-40B4-BE49-F238E27FC236}">
                  <a16:creationId xmlns:a16="http://schemas.microsoft.com/office/drawing/2014/main" id="{1B16449B-1ADE-4262-8FF9-E0E260B76D1F}"/>
                </a:ext>
              </a:extLst>
            </p:cNvPr>
            <p:cNvSpPr/>
            <p:nvPr/>
          </p:nvSpPr>
          <p:spPr>
            <a:xfrm>
              <a:off x="3667743" y="3738533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Puntos de consumo 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no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telemedidos</a:t>
              </a:r>
              <a:endParaRPr lang="es-ES_tradnl" sz="1600" b="1" dirty="0">
                <a:solidFill>
                  <a:schemeClr val="accent3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Rectángulo: esquinas redondeadas 37">
              <a:extLst>
                <a:ext uri="{FF2B5EF4-FFF2-40B4-BE49-F238E27FC236}">
                  <a16:creationId xmlns:a16="http://schemas.microsoft.com/office/drawing/2014/main" id="{D792216B-32AC-4A4D-8A61-EA61FEC3A892}"/>
                </a:ext>
              </a:extLst>
            </p:cNvPr>
            <p:cNvSpPr/>
            <p:nvPr/>
          </p:nvSpPr>
          <p:spPr>
            <a:xfrm>
              <a:off x="446257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39" name="Rectángulo: esquinas redondeadas 38">
              <a:extLst>
                <a:ext uri="{FF2B5EF4-FFF2-40B4-BE49-F238E27FC236}">
                  <a16:creationId xmlns:a16="http://schemas.microsoft.com/office/drawing/2014/main" id="{8BB791B3-3E83-4BE1-85A7-11F8DE4B3F80}"/>
                </a:ext>
              </a:extLst>
            </p:cNvPr>
            <p:cNvSpPr/>
            <p:nvPr/>
          </p:nvSpPr>
          <p:spPr>
            <a:xfrm>
              <a:off x="446257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/>
                  </a:solidFill>
                </a:rPr>
                <a:t>Agrupación de puntos</a:t>
              </a:r>
            </a:p>
          </p:txBody>
        </p:sp>
        <p:sp>
          <p:nvSpPr>
            <p:cNvPr id="40" name="Rectángulo: esquinas redondeadas 39">
              <a:extLst>
                <a:ext uri="{FF2B5EF4-FFF2-40B4-BE49-F238E27FC236}">
                  <a16:creationId xmlns:a16="http://schemas.microsoft.com/office/drawing/2014/main" id="{A9204568-23FC-4630-86A0-69A87244DBCC}"/>
                </a:ext>
              </a:extLst>
            </p:cNvPr>
            <p:cNvSpPr/>
            <p:nvPr/>
          </p:nvSpPr>
          <p:spPr>
            <a:xfrm>
              <a:off x="3667743" y="452422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Punto de consumo individual</a:t>
              </a:r>
            </a:p>
          </p:txBody>
        </p:sp>
        <p:sp>
          <p:nvSpPr>
            <p:cNvPr id="41" name="Rectángulo: esquinas redondeadas 40">
              <a:extLst>
                <a:ext uri="{FF2B5EF4-FFF2-40B4-BE49-F238E27FC236}">
                  <a16:creationId xmlns:a16="http://schemas.microsoft.com/office/drawing/2014/main" id="{D91E94F2-40A7-4066-8B90-7FFAD727C7D0}"/>
                </a:ext>
              </a:extLst>
            </p:cNvPr>
            <p:cNvSpPr/>
            <p:nvPr/>
          </p:nvSpPr>
          <p:spPr>
            <a:xfrm>
              <a:off x="3667743" y="5028101"/>
              <a:ext cx="2744000" cy="315428"/>
            </a:xfrm>
            <a:prstGeom prst="roundRect">
              <a:avLst/>
            </a:prstGeom>
            <a:noFill/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2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Agrupación de puntos</a:t>
              </a:r>
            </a:p>
          </p:txBody>
        </p:sp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A2962C5C-2A38-48A1-8D88-CB33A242E145}"/>
                </a:ext>
              </a:extLst>
            </p:cNvPr>
            <p:cNvCxnSpPr>
              <a:cxnSpLocks/>
            </p:cNvCxnSpPr>
            <p:nvPr/>
          </p:nvCxnSpPr>
          <p:spPr>
            <a:xfrm>
              <a:off x="3409861" y="3738533"/>
              <a:ext cx="0" cy="16549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48FB579F-D9C2-4FDD-A529-7140DCA5183D}"/>
              </a:ext>
            </a:extLst>
          </p:cNvPr>
          <p:cNvGrpSpPr/>
          <p:nvPr/>
        </p:nvGrpSpPr>
        <p:grpSpPr>
          <a:xfrm>
            <a:off x="259639" y="5915488"/>
            <a:ext cx="6338722" cy="1909403"/>
            <a:chOff x="189878" y="1409699"/>
            <a:chExt cx="6338722" cy="1909403"/>
          </a:xfrm>
        </p:grpSpPr>
        <p:sp>
          <p:nvSpPr>
            <p:cNvPr id="44" name="Rectángulo 43">
              <a:extLst>
                <a:ext uri="{FF2B5EF4-FFF2-40B4-BE49-F238E27FC236}">
                  <a16:creationId xmlns:a16="http://schemas.microsoft.com/office/drawing/2014/main" id="{F0845BA1-A442-4217-9DF7-AD37FC222041}"/>
                </a:ext>
              </a:extLst>
            </p:cNvPr>
            <p:cNvSpPr/>
            <p:nvPr/>
          </p:nvSpPr>
          <p:spPr>
            <a:xfrm>
              <a:off x="189878" y="1409699"/>
              <a:ext cx="6338722" cy="190940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 dirty="0"/>
            </a:p>
          </p:txBody>
        </p:sp>
        <p:sp>
          <p:nvSpPr>
            <p:cNvPr id="45" name="Rectángulo: esquinas redondeadas 44">
              <a:extLst>
                <a:ext uri="{FF2B5EF4-FFF2-40B4-BE49-F238E27FC236}">
                  <a16:creationId xmlns:a16="http://schemas.microsoft.com/office/drawing/2014/main" id="{F9C3BD32-2748-4B9C-A9EE-A67D5DD9DA17}"/>
                </a:ext>
              </a:extLst>
            </p:cNvPr>
            <p:cNvSpPr/>
            <p:nvPr/>
          </p:nvSpPr>
          <p:spPr>
            <a:xfrm>
              <a:off x="376496" y="1649274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por operaciones de </a:t>
              </a:r>
              <a:r>
                <a:rPr lang="es-ES_tradnl" sz="1600" b="1" dirty="0" err="1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bunkering</a:t>
              </a:r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 y/o gas vehicular</a:t>
              </a:r>
            </a:p>
          </p:txBody>
        </p:sp>
        <p:sp>
          <p:nvSpPr>
            <p:cNvPr id="46" name="Rectángulo: esquinas redondeadas 45">
              <a:extLst>
                <a:ext uri="{FF2B5EF4-FFF2-40B4-BE49-F238E27FC236}">
                  <a16:creationId xmlns:a16="http://schemas.microsoft.com/office/drawing/2014/main" id="{F707FDE3-0058-4B60-BD51-B1ECAFF7E765}"/>
                </a:ext>
              </a:extLst>
            </p:cNvPr>
            <p:cNvSpPr/>
            <p:nvPr/>
          </p:nvSpPr>
          <p:spPr>
            <a:xfrm>
              <a:off x="376496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suministrador</a:t>
              </a:r>
            </a:p>
          </p:txBody>
        </p:sp>
        <p:sp>
          <p:nvSpPr>
            <p:cNvPr id="47" name="Rectángulo: esquinas redondeadas 46">
              <a:extLst>
                <a:ext uri="{FF2B5EF4-FFF2-40B4-BE49-F238E27FC236}">
                  <a16:creationId xmlns:a16="http://schemas.microsoft.com/office/drawing/2014/main" id="{3A5C14F7-8D4B-48CA-9A70-FB2BEE334A19}"/>
                </a:ext>
              </a:extLst>
            </p:cNvPr>
            <p:cNvSpPr/>
            <p:nvPr/>
          </p:nvSpPr>
          <p:spPr>
            <a:xfrm>
              <a:off x="3597982" y="2508472"/>
              <a:ext cx="2744000" cy="56769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Para un consumidor</a:t>
              </a:r>
            </a:p>
          </p:txBody>
        </p:sp>
        <p:cxnSp>
          <p:nvCxnSpPr>
            <p:cNvPr id="48" name="Conector recto 47">
              <a:extLst>
                <a:ext uri="{FF2B5EF4-FFF2-40B4-BE49-F238E27FC236}">
                  <a16:creationId xmlns:a16="http://schemas.microsoft.com/office/drawing/2014/main" id="{81CDBA53-8363-467B-B1EF-C42040B779E5}"/>
                </a:ext>
              </a:extLst>
            </p:cNvPr>
            <p:cNvCxnSpPr>
              <a:cxnSpLocks/>
            </p:cNvCxnSpPr>
            <p:nvPr/>
          </p:nvCxnSpPr>
          <p:spPr>
            <a:xfrm>
              <a:off x="3340100" y="2508472"/>
              <a:ext cx="0" cy="634778"/>
            </a:xfrm>
            <a:prstGeom prst="line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Imagen 19">
            <a:extLst>
              <a:ext uri="{FF2B5EF4-FFF2-40B4-BE49-F238E27FC236}">
                <a16:creationId xmlns:a16="http://schemas.microsoft.com/office/drawing/2014/main" id="{710823FE-D40F-4034-B4D8-028CAEE33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67" y="1202831"/>
            <a:ext cx="6000775" cy="1212301"/>
          </a:xfrm>
          <a:prstGeom prst="rect">
            <a:avLst/>
          </a:prstGeom>
        </p:spPr>
      </p:pic>
      <p:grpSp>
        <p:nvGrpSpPr>
          <p:cNvPr id="23" name="Grupo 22">
            <a:extLst>
              <a:ext uri="{FF2B5EF4-FFF2-40B4-BE49-F238E27FC236}">
                <a16:creationId xmlns:a16="http://schemas.microsoft.com/office/drawing/2014/main" id="{97C83BBF-4B49-4FF0-87E3-8F234F4EA80F}"/>
              </a:ext>
            </a:extLst>
          </p:cNvPr>
          <p:cNvGrpSpPr/>
          <p:nvPr/>
        </p:nvGrpSpPr>
        <p:grpSpPr>
          <a:xfrm>
            <a:off x="259639" y="8157276"/>
            <a:ext cx="6338722" cy="1044781"/>
            <a:chOff x="259639" y="8157276"/>
            <a:chExt cx="6338722" cy="1044781"/>
          </a:xfrm>
        </p:grpSpPr>
        <p:sp>
          <p:nvSpPr>
            <p:cNvPr id="24" name="Rectángulo 23">
              <a:extLst>
                <a:ext uri="{FF2B5EF4-FFF2-40B4-BE49-F238E27FC236}">
                  <a16:creationId xmlns:a16="http://schemas.microsoft.com/office/drawing/2014/main" id="{FC0B4AC2-98C8-4812-8FDD-785CA486D530}"/>
                </a:ext>
              </a:extLst>
            </p:cNvPr>
            <p:cNvSpPr/>
            <p:nvPr/>
          </p:nvSpPr>
          <p:spPr>
            <a:xfrm>
              <a:off x="259639" y="8157276"/>
              <a:ext cx="6338722" cy="10447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>
                  <a:lumMod val="40000"/>
                  <a:lumOff val="60000"/>
                </a:schemeClr>
              </a:solidFill>
              <a:prstDash val="das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600"/>
            </a:p>
          </p:txBody>
        </p:sp>
        <p:sp>
          <p:nvSpPr>
            <p:cNvPr id="25" name="Rectángulo: esquinas redondeadas 24">
              <a:extLst>
                <a:ext uri="{FF2B5EF4-FFF2-40B4-BE49-F238E27FC236}">
                  <a16:creationId xmlns:a16="http://schemas.microsoft.com/office/drawing/2014/main" id="{B873D773-3337-464E-BC96-84986332F67D}"/>
                </a:ext>
              </a:extLst>
            </p:cNvPr>
            <p:cNvSpPr/>
            <p:nvPr/>
          </p:nvSpPr>
          <p:spPr>
            <a:xfrm>
              <a:off x="446257" y="8377143"/>
              <a:ext cx="5965486" cy="605047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s-ES_tradnl" sz="1600" b="1" dirty="0">
                  <a:solidFill>
                    <a:schemeClr val="accent3">
                      <a:lumMod val="60000"/>
                      <a:lumOff val="40000"/>
                    </a:schemeClr>
                  </a:solidFill>
                </a:rPr>
                <a:t>Redención para autoconsumos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5901714"/>
      </p:ext>
    </p:extLst>
  </p:cSld>
  <p:clrMapOvr>
    <a:masterClrMapping/>
  </p:clrMapOvr>
</p:sld>
</file>

<file path=ppt/theme/theme1.xml><?xml version="1.0" encoding="utf-8"?>
<a:theme xmlns:a="http://schemas.openxmlformats.org/drawingml/2006/main" name="PORTADAS">
  <a:themeElements>
    <a:clrScheme name="Enagás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000FF"/>
      </a:hlink>
      <a:folHlink>
        <a:srgbClr val="800080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15698992-BD56-41E2-9C42-71FBF71B6168}"/>
    </a:ext>
  </a:extLst>
</a:theme>
</file>

<file path=ppt/theme/theme2.xml><?xml version="1.0" encoding="utf-8"?>
<a:theme xmlns:a="http://schemas.openxmlformats.org/drawingml/2006/main" name="ÍNDICES">
  <a:themeElements>
    <a:clrScheme name="Enagás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000FF"/>
      </a:hlink>
      <a:folHlink>
        <a:srgbClr val="800080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67EEB740-B6AD-4618-B443-F0080AD0A820}"/>
    </a:ext>
  </a:extLst>
</a:theme>
</file>

<file path=ppt/theme/theme3.xml><?xml version="1.0" encoding="utf-8"?>
<a:theme xmlns:a="http://schemas.openxmlformats.org/drawingml/2006/main" name="1_SLIDE BASE ">
  <a:themeElements>
    <a:clrScheme name="Enagá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563C1"/>
      </a:hlink>
      <a:folHlink>
        <a:srgbClr val="954F72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CD67D0C0-C76B-4AC8-8F27-A07D221C8CC5}"/>
    </a:ext>
  </a:extLst>
</a:theme>
</file>

<file path=ppt/theme/theme4.xml><?xml version="1.0" encoding="utf-8"?>
<a:theme xmlns:a="http://schemas.openxmlformats.org/drawingml/2006/main" name="CIERRES">
  <a:themeElements>
    <a:clrScheme name="Enagá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563C1"/>
      </a:hlink>
      <a:folHlink>
        <a:srgbClr val="954F72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 - Plantilla PPT Enagás.pptx" id="{C05B5E8C-605F-48B8-A270-9536B786A2B3}" vid="{81E76539-F79A-4B68-937E-EFD993934886}"/>
    </a:ext>
  </a:extLst>
</a:theme>
</file>

<file path=ppt/theme/theme5.xml><?xml version="1.0" encoding="utf-8"?>
<a:theme xmlns:a="http://schemas.openxmlformats.org/drawingml/2006/main" name="1_SLIDE BASE ">
  <a:themeElements>
    <a:clrScheme name="Enagá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563C1"/>
      </a:hlink>
      <a:folHlink>
        <a:srgbClr val="954F72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CD67D0C0-C76B-4AC8-8F27-A07D221C8CC5}"/>
    </a:ext>
  </a:extLst>
</a:theme>
</file>

<file path=ppt/theme/theme6.xml><?xml version="1.0" encoding="utf-8"?>
<a:theme xmlns:a="http://schemas.openxmlformats.org/drawingml/2006/main" name="ÍNDICES">
  <a:themeElements>
    <a:clrScheme name="Enagás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000FF"/>
      </a:hlink>
      <a:folHlink>
        <a:srgbClr val="800080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67EEB740-B6AD-4618-B443-F0080AD0A820}"/>
    </a:ext>
  </a:extLst>
</a:theme>
</file>

<file path=ppt/theme/theme7.xml><?xml version="1.0" encoding="utf-8"?>
<a:theme xmlns:a="http://schemas.openxmlformats.org/drawingml/2006/main" name="2_SLIDE BASE ">
  <a:themeElements>
    <a:clrScheme name="Enagá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563C1"/>
      </a:hlink>
      <a:folHlink>
        <a:srgbClr val="954F72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CD67D0C0-C76B-4AC8-8F27-A07D221C8CC5}"/>
    </a:ext>
  </a:ext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203D7546557B74A9998BC8DED9DF813" ma:contentTypeVersion="9" ma:contentTypeDescription="Crear nuevo documento." ma:contentTypeScope="" ma:versionID="634a17672c1eeeb1fd7a4e473bf11565">
  <xsd:schema xmlns:xsd="http://www.w3.org/2001/XMLSchema" xmlns:xs="http://www.w3.org/2001/XMLSchema" xmlns:p="http://schemas.microsoft.com/office/2006/metadata/properties" xmlns:ns2="e5d31c09-78e4-46b4-ae94-e1365538d187" xmlns:ns3="92fd778d-c971-4256-8a86-f921869ba336" targetNamespace="http://schemas.microsoft.com/office/2006/metadata/properties" ma:root="true" ma:fieldsID="e86f4fa9d271299a01d633d80241ad79" ns2:_="" ns3:_="">
    <xsd:import namespace="e5d31c09-78e4-46b4-ae94-e1365538d187"/>
    <xsd:import namespace="92fd778d-c971-4256-8a86-f921869ba3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31c09-78e4-46b4-ae94-e1365538d1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fd778d-c971-4256-8a86-f921869ba33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D044611-A53F-48C8-8871-26BAA87F9B36}">
  <ds:schemaRefs>
    <ds:schemaRef ds:uri="92fd778d-c971-4256-8a86-f921869ba336"/>
    <ds:schemaRef ds:uri="http://schemas.microsoft.com/office/2006/metadata/properties"/>
    <ds:schemaRef ds:uri="http://www.w3.org/XML/1998/namespace"/>
    <ds:schemaRef ds:uri="http://purl.org/dc/elements/1.1/"/>
    <ds:schemaRef ds:uri="http://purl.org/dc/terms/"/>
    <ds:schemaRef ds:uri="e5d31c09-78e4-46b4-ae94-e1365538d187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46D7D496-AB9E-493A-89CD-BAAE555EA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d31c09-78e4-46b4-ae94-e1365538d187"/>
    <ds:schemaRef ds:uri="92fd778d-c971-4256-8a86-f921869ba3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C7ACF03-7404-4450-A224-0BB0B41565D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5871</TotalTime>
  <Words>4376</Words>
  <Application>Microsoft Office PowerPoint</Application>
  <PresentationFormat>A4 (210 x 297 mm)</PresentationFormat>
  <Paragraphs>1421</Paragraphs>
  <Slides>31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31</vt:i4>
      </vt:variant>
    </vt:vector>
  </HeadingPairs>
  <TitlesOfParts>
    <vt:vector size="41" baseType="lpstr">
      <vt:lpstr>Arial</vt:lpstr>
      <vt:lpstr>Verdana</vt:lpstr>
      <vt:lpstr>Enagás PT Serif</vt:lpstr>
      <vt:lpstr>PORTADAS</vt:lpstr>
      <vt:lpstr>ÍNDICES</vt:lpstr>
      <vt:lpstr>1_SLIDE BASE </vt:lpstr>
      <vt:lpstr>CIERRES</vt:lpstr>
      <vt:lpstr>1_SLIDE BASE </vt:lpstr>
      <vt:lpstr>ÍNDICES</vt:lpstr>
      <vt:lpstr>2_SLIDE BASE </vt:lpstr>
      <vt:lpstr>Garantías de Origen</vt:lpstr>
      <vt:lpstr>Presentación de PowerPoint</vt:lpstr>
      <vt:lpstr>Presentación de PowerPoint</vt:lpstr>
      <vt:lpstr>Presentación de PowerPoint</vt:lpstr>
      <vt:lpstr>Declaraciones informativas de redención</vt:lpstr>
      <vt:lpstr>Declaraciones informativas de redención</vt:lpstr>
      <vt:lpstr>Presentación de PowerPoint</vt:lpstr>
      <vt:lpstr>Presentación de PowerPoint</vt:lpstr>
      <vt:lpstr>Declaraciones informativas de redención</vt:lpstr>
      <vt:lpstr>Presentación de PowerPoint</vt:lpstr>
      <vt:lpstr>Presentación de PowerPoint</vt:lpstr>
      <vt:lpstr>Declaraciones informativas de redención</vt:lpstr>
      <vt:lpstr>Presentación de PowerPoint</vt:lpstr>
      <vt:lpstr>Presentación de PowerPoint</vt:lpstr>
      <vt:lpstr>Declaraciones informativas de redención</vt:lpstr>
      <vt:lpstr>Presentación de PowerPoint</vt:lpstr>
      <vt:lpstr>Presentación de PowerPoint</vt:lpstr>
      <vt:lpstr>Declaraciones informativas de redención</vt:lpstr>
      <vt:lpstr>Presentación de PowerPoint</vt:lpstr>
      <vt:lpstr>Presentación de PowerPoint</vt:lpstr>
      <vt:lpstr>Presentación de PowerPoint</vt:lpstr>
      <vt:lpstr>Declaraciones informativas de redención</vt:lpstr>
      <vt:lpstr>Presentación de PowerPoint</vt:lpstr>
      <vt:lpstr>Presentación de PowerPoint</vt:lpstr>
      <vt:lpstr>Presentación de PowerPoint</vt:lpstr>
      <vt:lpstr>Declaraciones informativas de redención</vt:lpstr>
      <vt:lpstr>Presentación de PowerPoint</vt:lpstr>
      <vt:lpstr>Presentación de PowerPoint</vt:lpstr>
      <vt:lpstr>Certificados de mix residual</vt:lpstr>
      <vt:lpstr>Presentación de PowerPoint</vt:lpstr>
      <vt:lpstr>Presentación de PowerPoint</vt:lpstr>
    </vt:vector>
  </TitlesOfParts>
  <Manager/>
  <Company>Enagás, S.A.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DCRI.BEC8</dc:creator>
  <cp:keywords/>
  <dc:description/>
  <cp:lastModifiedBy>Sánchez Levoso, Ana</cp:lastModifiedBy>
  <cp:revision>145</cp:revision>
  <cp:lastPrinted>2019-02-27T15:14:57Z</cp:lastPrinted>
  <dcterms:created xsi:type="dcterms:W3CDTF">2019-02-27T13:21:24Z</dcterms:created>
  <dcterms:modified xsi:type="dcterms:W3CDTF">2022-11-24T12:05:03Z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0x010100E203D7546557B74A9998BC8DED9DF813</vt:lpwstr>
  </property>
</Properties>
</file>