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3.xml" ContentType="application/vnd.openxmlformats-officedocument.theme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 autoCompressPictures="0">
  <p:sldMasterIdLst>
    <p:sldMasterId id="2147483648" r:id="rId4"/>
    <p:sldMasterId id="2147483786" r:id="rId5"/>
    <p:sldMasterId id="2147483761" r:id="rId6"/>
    <p:sldMasterId id="2147483788" r:id="rId7"/>
  </p:sldMasterIdLst>
  <p:notesMasterIdLst>
    <p:notesMasterId r:id="rId23"/>
  </p:notesMasterIdLst>
  <p:handoutMasterIdLst>
    <p:handoutMasterId r:id="rId24"/>
  </p:handoutMasterIdLst>
  <p:sldIdLst>
    <p:sldId id="3039" r:id="rId8"/>
    <p:sldId id="3259" r:id="rId9"/>
    <p:sldId id="3046" r:id="rId10"/>
    <p:sldId id="3251" r:id="rId11"/>
    <p:sldId id="3257" r:id="rId12"/>
    <p:sldId id="3053" r:id="rId13"/>
    <p:sldId id="3055" r:id="rId14"/>
    <p:sldId id="3056" r:id="rId15"/>
    <p:sldId id="3057" r:id="rId16"/>
    <p:sldId id="3252" r:id="rId17"/>
    <p:sldId id="3253" r:id="rId18"/>
    <p:sldId id="3258" r:id="rId19"/>
    <p:sldId id="3255" r:id="rId20"/>
    <p:sldId id="3256" r:id="rId21"/>
    <p:sldId id="349" r:id="rId22"/>
  </p:sldIdLst>
  <p:sldSz cx="9144000" cy="5143500" type="screen16x9"/>
  <p:notesSz cx="6797675" cy="9928225"/>
  <p:embeddedFontLst>
    <p:embeddedFont>
      <p:font typeface="Enagás PT Serif" panose="020A0603040505020204" pitchFamily="18" charset="0"/>
      <p:regular r:id="rId25"/>
      <p:bold r:id="rId26"/>
      <p:italic r:id="rId27"/>
      <p:boldItalic r:id="rId28"/>
    </p:embeddedFont>
    <p:embeddedFont>
      <p:font typeface="Verdana" panose="020B0604030504040204" pitchFamily="34" charset="0"/>
      <p:regular r:id="rId29"/>
      <p:bold r:id="rId30"/>
      <p:italic r:id="rId31"/>
      <p:boldItalic r:id="rId32"/>
    </p:embeddedFont>
  </p:embeddedFontLst>
  <p:defaultTextStyle>
    <a:defPPr>
      <a:defRPr lang="es-E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>
        <p15:guide id="1" orient="horz" pos="3128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AAE"/>
    <a:srgbClr val="F9F9F9"/>
    <a:srgbClr val="FFFFFF"/>
    <a:srgbClr val="9CB700"/>
    <a:srgbClr val="63666A"/>
    <a:srgbClr val="5CBDCA"/>
    <a:srgbClr val="8F4B80"/>
    <a:srgbClr val="E2DB8D"/>
    <a:srgbClr val="C1BD20"/>
    <a:srgbClr val="C0BD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25E5076-3810-47DD-B79F-674D7AD40C01}" styleName="Estilo oscuro 1 - Énfasis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69012ECD-51FC-41F1-AA8D-1B2483CD663E}" styleName="Estilo claro 2 - Acento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B301B821-A1FF-4177-AEE7-76D212191A09}" styleName="Estilo medio 1 - Énfasis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5854" autoAdjust="0"/>
    <p:restoredTop sz="91476" autoAdjust="0"/>
  </p:normalViewPr>
  <p:slideViewPr>
    <p:cSldViewPr snapToGrid="0" snapToObjects="1">
      <p:cViewPr varScale="1">
        <p:scale>
          <a:sx n="133" d="100"/>
          <a:sy n="133" d="100"/>
        </p:scale>
        <p:origin x="1464" y="12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82" d="100"/>
          <a:sy n="82" d="100"/>
        </p:scale>
        <p:origin x="3972" y="84"/>
      </p:cViewPr>
      <p:guideLst>
        <p:guide orient="horz" pos="3128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6.xml"/><Relationship Id="rId18" Type="http://schemas.openxmlformats.org/officeDocument/2006/relationships/slide" Target="slides/slide11.xml"/><Relationship Id="rId26" Type="http://schemas.openxmlformats.org/officeDocument/2006/relationships/font" Target="fonts/font2.fntdata"/><Relationship Id="rId21" Type="http://schemas.openxmlformats.org/officeDocument/2006/relationships/slide" Target="slides/slide14.xml"/><Relationship Id="rId34" Type="http://schemas.openxmlformats.org/officeDocument/2006/relationships/viewProps" Target="viewProps.xml"/><Relationship Id="rId7" Type="http://schemas.openxmlformats.org/officeDocument/2006/relationships/slideMaster" Target="slideMasters/slideMaster4.xml"/><Relationship Id="rId12" Type="http://schemas.openxmlformats.org/officeDocument/2006/relationships/slide" Target="slides/slide5.xml"/><Relationship Id="rId17" Type="http://schemas.openxmlformats.org/officeDocument/2006/relationships/slide" Target="slides/slide10.xml"/><Relationship Id="rId25" Type="http://schemas.openxmlformats.org/officeDocument/2006/relationships/font" Target="fonts/font1.fntdata"/><Relationship Id="rId33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9.xml"/><Relationship Id="rId20" Type="http://schemas.openxmlformats.org/officeDocument/2006/relationships/slide" Target="slides/slide13.xml"/><Relationship Id="rId29" Type="http://schemas.openxmlformats.org/officeDocument/2006/relationships/font" Target="fonts/font5.fntdata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4.xml"/><Relationship Id="rId24" Type="http://schemas.openxmlformats.org/officeDocument/2006/relationships/handoutMaster" Target="handoutMasters/handoutMaster1.xml"/><Relationship Id="rId32" Type="http://schemas.openxmlformats.org/officeDocument/2006/relationships/font" Target="fonts/font8.fntdata"/><Relationship Id="rId37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8.xml"/><Relationship Id="rId23" Type="http://schemas.openxmlformats.org/officeDocument/2006/relationships/notesMaster" Target="notesMasters/notesMaster1.xml"/><Relationship Id="rId28" Type="http://schemas.openxmlformats.org/officeDocument/2006/relationships/font" Target="fonts/font4.fntdata"/><Relationship Id="rId36" Type="http://schemas.openxmlformats.org/officeDocument/2006/relationships/tableStyles" Target="tableStyles.xml"/><Relationship Id="rId10" Type="http://schemas.openxmlformats.org/officeDocument/2006/relationships/slide" Target="slides/slide3.xml"/><Relationship Id="rId19" Type="http://schemas.openxmlformats.org/officeDocument/2006/relationships/slide" Target="slides/slide12.xml"/><Relationship Id="rId31" Type="http://schemas.openxmlformats.org/officeDocument/2006/relationships/font" Target="fonts/font7.fntdata"/><Relationship Id="rId4" Type="http://schemas.openxmlformats.org/officeDocument/2006/relationships/slideMaster" Target="slideMasters/slideMaster1.xml"/><Relationship Id="rId9" Type="http://schemas.openxmlformats.org/officeDocument/2006/relationships/slide" Target="slides/slide2.xml"/><Relationship Id="rId14" Type="http://schemas.openxmlformats.org/officeDocument/2006/relationships/slide" Target="slides/slide7.xml"/><Relationship Id="rId22" Type="http://schemas.openxmlformats.org/officeDocument/2006/relationships/slide" Target="slides/slide15.xml"/><Relationship Id="rId27" Type="http://schemas.openxmlformats.org/officeDocument/2006/relationships/font" Target="fonts/font3.fntdata"/><Relationship Id="rId30" Type="http://schemas.openxmlformats.org/officeDocument/2006/relationships/font" Target="fonts/font6.fntdata"/><Relationship Id="rId35" Type="http://schemas.openxmlformats.org/officeDocument/2006/relationships/theme" Target="theme/theme1.xml"/><Relationship Id="rId8" Type="http://schemas.openxmlformats.org/officeDocument/2006/relationships/slide" Target="slides/slide1.xml"/><Relationship Id="rId3" Type="http://schemas.openxmlformats.org/officeDocument/2006/relationships/customXml" Target="../customXml/item3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Rodriguez Valdes, Maria Del Carmen" userId="48e1f2a6-2d85-4dcb-bd83-dc6fd5f59a9c" providerId="ADAL" clId="{CA99938F-3EEE-44C1-A6EC-DE1210A37E76}"/>
    <pc:docChg chg="undo custSel addSld delSld modSld sldOrd">
      <pc:chgData name="Rodriguez Valdes, Maria Del Carmen" userId="48e1f2a6-2d85-4dcb-bd83-dc6fd5f59a9c" providerId="ADAL" clId="{CA99938F-3EEE-44C1-A6EC-DE1210A37E76}" dt="2022-10-06T15:26:04.692" v="3369" actId="20577"/>
      <pc:docMkLst>
        <pc:docMk/>
      </pc:docMkLst>
      <pc:sldChg chg="del">
        <pc:chgData name="Rodriguez Valdes, Maria Del Carmen" userId="48e1f2a6-2d85-4dcb-bd83-dc6fd5f59a9c" providerId="ADAL" clId="{CA99938F-3EEE-44C1-A6EC-DE1210A37E76}" dt="2022-10-05T15:44:52.291" v="2955" actId="47"/>
        <pc:sldMkLst>
          <pc:docMk/>
          <pc:sldMk cId="814690068" sldId="377"/>
        </pc:sldMkLst>
      </pc:sldChg>
      <pc:sldChg chg="modSp mod">
        <pc:chgData name="Rodriguez Valdes, Maria Del Carmen" userId="48e1f2a6-2d85-4dcb-bd83-dc6fd5f59a9c" providerId="ADAL" clId="{CA99938F-3EEE-44C1-A6EC-DE1210A37E76}" dt="2022-10-06T15:25:04.264" v="3297" actId="20577"/>
        <pc:sldMkLst>
          <pc:docMk/>
          <pc:sldMk cId="4008506667" sldId="3039"/>
        </pc:sldMkLst>
        <pc:spChg chg="mod">
          <ac:chgData name="Rodriguez Valdes, Maria Del Carmen" userId="48e1f2a6-2d85-4dcb-bd83-dc6fd5f59a9c" providerId="ADAL" clId="{CA99938F-3EEE-44C1-A6EC-DE1210A37E76}" dt="2022-10-06T15:25:04.264" v="3297" actId="20577"/>
          <ac:spMkLst>
            <pc:docMk/>
            <pc:sldMk cId="4008506667" sldId="3039"/>
            <ac:spMk id="8" creationId="{00000000-0000-0000-0000-000000000000}"/>
          </ac:spMkLst>
        </pc:spChg>
        <pc:spChg chg="mod">
          <ac:chgData name="Rodriguez Valdes, Maria Del Carmen" userId="48e1f2a6-2d85-4dcb-bd83-dc6fd5f59a9c" providerId="ADAL" clId="{CA99938F-3EEE-44C1-A6EC-DE1210A37E76}" dt="2022-10-06T15:24:49.991" v="3284" actId="1076"/>
          <ac:spMkLst>
            <pc:docMk/>
            <pc:sldMk cId="4008506667" sldId="3039"/>
            <ac:spMk id="9" creationId="{00000000-0000-0000-0000-000000000000}"/>
          </ac:spMkLst>
        </pc:spChg>
      </pc:sldChg>
      <pc:sldChg chg="del">
        <pc:chgData name="Rodriguez Valdes, Maria Del Carmen" userId="48e1f2a6-2d85-4dcb-bd83-dc6fd5f59a9c" providerId="ADAL" clId="{CA99938F-3EEE-44C1-A6EC-DE1210A37E76}" dt="2022-10-05T15:44:52.291" v="2955" actId="47"/>
        <pc:sldMkLst>
          <pc:docMk/>
          <pc:sldMk cId="3301590155" sldId="3041"/>
        </pc:sldMkLst>
      </pc:sldChg>
      <pc:sldChg chg="del">
        <pc:chgData name="Rodriguez Valdes, Maria Del Carmen" userId="48e1f2a6-2d85-4dcb-bd83-dc6fd5f59a9c" providerId="ADAL" clId="{CA99938F-3EEE-44C1-A6EC-DE1210A37E76}" dt="2022-10-05T15:44:52.291" v="2955" actId="47"/>
        <pc:sldMkLst>
          <pc:docMk/>
          <pc:sldMk cId="3760550143" sldId="3044"/>
        </pc:sldMkLst>
      </pc:sldChg>
      <pc:sldChg chg="del">
        <pc:chgData name="Rodriguez Valdes, Maria Del Carmen" userId="48e1f2a6-2d85-4dcb-bd83-dc6fd5f59a9c" providerId="ADAL" clId="{CA99938F-3EEE-44C1-A6EC-DE1210A37E76}" dt="2022-10-05T15:44:52.291" v="2955" actId="47"/>
        <pc:sldMkLst>
          <pc:docMk/>
          <pc:sldMk cId="328339861" sldId="3045"/>
        </pc:sldMkLst>
      </pc:sldChg>
      <pc:sldChg chg="modSp mod">
        <pc:chgData name="Rodriguez Valdes, Maria Del Carmen" userId="48e1f2a6-2d85-4dcb-bd83-dc6fd5f59a9c" providerId="ADAL" clId="{CA99938F-3EEE-44C1-A6EC-DE1210A37E76}" dt="2022-10-06T15:22:52.468" v="3175" actId="20577"/>
        <pc:sldMkLst>
          <pc:docMk/>
          <pc:sldMk cId="957480365" sldId="3046"/>
        </pc:sldMkLst>
        <pc:spChg chg="mod">
          <ac:chgData name="Rodriguez Valdes, Maria Del Carmen" userId="48e1f2a6-2d85-4dcb-bd83-dc6fd5f59a9c" providerId="ADAL" clId="{CA99938F-3EEE-44C1-A6EC-DE1210A37E76}" dt="2022-10-06T15:22:52.468" v="3175" actId="20577"/>
          <ac:spMkLst>
            <pc:docMk/>
            <pc:sldMk cId="957480365" sldId="3046"/>
            <ac:spMk id="5" creationId="{00000000-0000-0000-0000-000000000000}"/>
          </ac:spMkLst>
        </pc:spChg>
      </pc:sldChg>
      <pc:sldChg chg="addSp delSp modSp mod ord">
        <pc:chgData name="Rodriguez Valdes, Maria Del Carmen" userId="48e1f2a6-2d85-4dcb-bd83-dc6fd5f59a9c" providerId="ADAL" clId="{CA99938F-3EEE-44C1-A6EC-DE1210A37E76}" dt="2022-10-05T10:18:22.857" v="1878"/>
        <pc:sldMkLst>
          <pc:docMk/>
          <pc:sldMk cId="427461686" sldId="3047"/>
        </pc:sldMkLst>
        <pc:spChg chg="del">
          <ac:chgData name="Rodriguez Valdes, Maria Del Carmen" userId="48e1f2a6-2d85-4dcb-bd83-dc6fd5f59a9c" providerId="ADAL" clId="{CA99938F-3EEE-44C1-A6EC-DE1210A37E76}" dt="2022-10-05T09:19:20.638" v="22" actId="478"/>
          <ac:spMkLst>
            <pc:docMk/>
            <pc:sldMk cId="427461686" sldId="3047"/>
            <ac:spMk id="4" creationId="{F7CF4119-F6D9-0449-A129-189D7AEE6FFA}"/>
          </ac:spMkLst>
        </pc:spChg>
        <pc:spChg chg="mod">
          <ac:chgData name="Rodriguez Valdes, Maria Del Carmen" userId="48e1f2a6-2d85-4dcb-bd83-dc6fd5f59a9c" providerId="ADAL" clId="{CA99938F-3EEE-44C1-A6EC-DE1210A37E76}" dt="2022-10-05T09:19:05.227" v="18" actId="20577"/>
          <ac:spMkLst>
            <pc:docMk/>
            <pc:sldMk cId="427461686" sldId="3047"/>
            <ac:spMk id="6" creationId="{17EAECD1-9F6A-CD44-B335-AEDA6E624EA4}"/>
          </ac:spMkLst>
        </pc:spChg>
        <pc:spChg chg="add del mod">
          <ac:chgData name="Rodriguez Valdes, Maria Del Carmen" userId="48e1f2a6-2d85-4dcb-bd83-dc6fd5f59a9c" providerId="ADAL" clId="{CA99938F-3EEE-44C1-A6EC-DE1210A37E76}" dt="2022-10-05T09:19:23.630" v="23" actId="478"/>
          <ac:spMkLst>
            <pc:docMk/>
            <pc:sldMk cId="427461686" sldId="3047"/>
            <ac:spMk id="9" creationId="{FB98278E-14D0-5C03-A26E-4A362C67C230}"/>
          </ac:spMkLst>
        </pc:spChg>
        <pc:spChg chg="add mod">
          <ac:chgData name="Rodriguez Valdes, Maria Del Carmen" userId="48e1f2a6-2d85-4dcb-bd83-dc6fd5f59a9c" providerId="ADAL" clId="{CA99938F-3EEE-44C1-A6EC-DE1210A37E76}" dt="2022-10-05T09:25:51.495" v="278" actId="164"/>
          <ac:spMkLst>
            <pc:docMk/>
            <pc:sldMk cId="427461686" sldId="3047"/>
            <ac:spMk id="10" creationId="{3BC639B9-5D32-7BEB-EE76-1A9927F43FAF}"/>
          </ac:spMkLst>
        </pc:spChg>
        <pc:spChg chg="del">
          <ac:chgData name="Rodriguez Valdes, Maria Del Carmen" userId="48e1f2a6-2d85-4dcb-bd83-dc6fd5f59a9c" providerId="ADAL" clId="{CA99938F-3EEE-44C1-A6EC-DE1210A37E76}" dt="2022-10-05T09:19:16.720" v="21" actId="478"/>
          <ac:spMkLst>
            <pc:docMk/>
            <pc:sldMk cId="427461686" sldId="3047"/>
            <ac:spMk id="14" creationId="{00000000-0000-0000-0000-000000000000}"/>
          </ac:spMkLst>
        </pc:spChg>
        <pc:spChg chg="add mod">
          <ac:chgData name="Rodriguez Valdes, Maria Del Carmen" userId="48e1f2a6-2d85-4dcb-bd83-dc6fd5f59a9c" providerId="ADAL" clId="{CA99938F-3EEE-44C1-A6EC-DE1210A37E76}" dt="2022-10-05T09:26:01.766" v="293" actId="1076"/>
          <ac:spMkLst>
            <pc:docMk/>
            <pc:sldMk cId="427461686" sldId="3047"/>
            <ac:spMk id="17" creationId="{0635BED2-2E1B-CBDC-4E19-85DC06FD970A}"/>
          </ac:spMkLst>
        </pc:spChg>
        <pc:spChg chg="add mod">
          <ac:chgData name="Rodriguez Valdes, Maria Del Carmen" userId="48e1f2a6-2d85-4dcb-bd83-dc6fd5f59a9c" providerId="ADAL" clId="{CA99938F-3EEE-44C1-A6EC-DE1210A37E76}" dt="2022-10-05T09:25:51.495" v="278" actId="164"/>
          <ac:spMkLst>
            <pc:docMk/>
            <pc:sldMk cId="427461686" sldId="3047"/>
            <ac:spMk id="18" creationId="{0937FA63-62B5-0786-8239-397149ED0663}"/>
          </ac:spMkLst>
        </pc:spChg>
        <pc:spChg chg="add mod">
          <ac:chgData name="Rodriguez Valdes, Maria Del Carmen" userId="48e1f2a6-2d85-4dcb-bd83-dc6fd5f59a9c" providerId="ADAL" clId="{CA99938F-3EEE-44C1-A6EC-DE1210A37E76}" dt="2022-10-05T09:25:51.495" v="278" actId="164"/>
          <ac:spMkLst>
            <pc:docMk/>
            <pc:sldMk cId="427461686" sldId="3047"/>
            <ac:spMk id="24" creationId="{2470939F-A749-86B9-3752-A5995F63EDD7}"/>
          </ac:spMkLst>
        </pc:spChg>
        <pc:spChg chg="add mod">
          <ac:chgData name="Rodriguez Valdes, Maria Del Carmen" userId="48e1f2a6-2d85-4dcb-bd83-dc6fd5f59a9c" providerId="ADAL" clId="{CA99938F-3EEE-44C1-A6EC-DE1210A37E76}" dt="2022-10-05T09:25:51.495" v="278" actId="164"/>
          <ac:spMkLst>
            <pc:docMk/>
            <pc:sldMk cId="427461686" sldId="3047"/>
            <ac:spMk id="29" creationId="{8FE8FAD3-350C-0F89-A722-D03C3BA3A4F7}"/>
          </ac:spMkLst>
        </pc:spChg>
        <pc:spChg chg="add mod">
          <ac:chgData name="Rodriguez Valdes, Maria Del Carmen" userId="48e1f2a6-2d85-4dcb-bd83-dc6fd5f59a9c" providerId="ADAL" clId="{CA99938F-3EEE-44C1-A6EC-DE1210A37E76}" dt="2022-10-05T09:25:51.495" v="278" actId="164"/>
          <ac:spMkLst>
            <pc:docMk/>
            <pc:sldMk cId="427461686" sldId="3047"/>
            <ac:spMk id="30" creationId="{70258435-09F7-ADD7-2DB5-6413C26CA12C}"/>
          </ac:spMkLst>
        </pc:spChg>
        <pc:spChg chg="add mod">
          <ac:chgData name="Rodriguez Valdes, Maria Del Carmen" userId="48e1f2a6-2d85-4dcb-bd83-dc6fd5f59a9c" providerId="ADAL" clId="{CA99938F-3EEE-44C1-A6EC-DE1210A37E76}" dt="2022-10-05T09:28:15.685" v="461" actId="207"/>
          <ac:spMkLst>
            <pc:docMk/>
            <pc:sldMk cId="427461686" sldId="3047"/>
            <ac:spMk id="32" creationId="{1952EB8A-AABF-E4B9-570F-7C86375772BC}"/>
          </ac:spMkLst>
        </pc:spChg>
        <pc:spChg chg="add mod">
          <ac:chgData name="Rodriguez Valdes, Maria Del Carmen" userId="48e1f2a6-2d85-4dcb-bd83-dc6fd5f59a9c" providerId="ADAL" clId="{CA99938F-3EEE-44C1-A6EC-DE1210A37E76}" dt="2022-10-05T09:25:51.495" v="278" actId="164"/>
          <ac:spMkLst>
            <pc:docMk/>
            <pc:sldMk cId="427461686" sldId="3047"/>
            <ac:spMk id="36" creationId="{C4135CA3-1294-5302-FDAE-194E1A8EFD27}"/>
          </ac:spMkLst>
        </pc:spChg>
        <pc:spChg chg="add mod">
          <ac:chgData name="Rodriguez Valdes, Maria Del Carmen" userId="48e1f2a6-2d85-4dcb-bd83-dc6fd5f59a9c" providerId="ADAL" clId="{CA99938F-3EEE-44C1-A6EC-DE1210A37E76}" dt="2022-10-05T09:25:51.495" v="278" actId="164"/>
          <ac:spMkLst>
            <pc:docMk/>
            <pc:sldMk cId="427461686" sldId="3047"/>
            <ac:spMk id="37" creationId="{FD570DB6-FFA4-20D9-C835-6F836EA4D000}"/>
          </ac:spMkLst>
        </pc:spChg>
        <pc:spChg chg="add mod">
          <ac:chgData name="Rodriguez Valdes, Maria Del Carmen" userId="48e1f2a6-2d85-4dcb-bd83-dc6fd5f59a9c" providerId="ADAL" clId="{CA99938F-3EEE-44C1-A6EC-DE1210A37E76}" dt="2022-10-05T09:30:06.647" v="544" actId="1036"/>
          <ac:spMkLst>
            <pc:docMk/>
            <pc:sldMk cId="427461686" sldId="3047"/>
            <ac:spMk id="39" creationId="{F9F6C79B-E0B9-CF08-EC21-99EF6F60C52E}"/>
          </ac:spMkLst>
        </pc:spChg>
        <pc:spChg chg="del">
          <ac:chgData name="Rodriguez Valdes, Maria Del Carmen" userId="48e1f2a6-2d85-4dcb-bd83-dc6fd5f59a9c" providerId="ADAL" clId="{CA99938F-3EEE-44C1-A6EC-DE1210A37E76}" dt="2022-10-05T09:19:10.041" v="19" actId="478"/>
          <ac:spMkLst>
            <pc:docMk/>
            <pc:sldMk cId="427461686" sldId="3047"/>
            <ac:spMk id="46" creationId="{00000000-0000-0000-0000-000000000000}"/>
          </ac:spMkLst>
        </pc:spChg>
        <pc:spChg chg="del">
          <ac:chgData name="Rodriguez Valdes, Maria Del Carmen" userId="48e1f2a6-2d85-4dcb-bd83-dc6fd5f59a9c" providerId="ADAL" clId="{CA99938F-3EEE-44C1-A6EC-DE1210A37E76}" dt="2022-10-05T09:19:10.041" v="19" actId="478"/>
          <ac:spMkLst>
            <pc:docMk/>
            <pc:sldMk cId="427461686" sldId="3047"/>
            <ac:spMk id="47" creationId="{00000000-0000-0000-0000-000000000000}"/>
          </ac:spMkLst>
        </pc:spChg>
        <pc:spChg chg="del">
          <ac:chgData name="Rodriguez Valdes, Maria Del Carmen" userId="48e1f2a6-2d85-4dcb-bd83-dc6fd5f59a9c" providerId="ADAL" clId="{CA99938F-3EEE-44C1-A6EC-DE1210A37E76}" dt="2022-10-05T09:19:10.041" v="19" actId="478"/>
          <ac:spMkLst>
            <pc:docMk/>
            <pc:sldMk cId="427461686" sldId="3047"/>
            <ac:spMk id="48" creationId="{00000000-0000-0000-0000-000000000000}"/>
          </ac:spMkLst>
        </pc:spChg>
        <pc:spChg chg="del">
          <ac:chgData name="Rodriguez Valdes, Maria Del Carmen" userId="48e1f2a6-2d85-4dcb-bd83-dc6fd5f59a9c" providerId="ADAL" clId="{CA99938F-3EEE-44C1-A6EC-DE1210A37E76}" dt="2022-10-05T09:19:10.041" v="19" actId="478"/>
          <ac:spMkLst>
            <pc:docMk/>
            <pc:sldMk cId="427461686" sldId="3047"/>
            <ac:spMk id="49" creationId="{00000000-0000-0000-0000-000000000000}"/>
          </ac:spMkLst>
        </pc:spChg>
        <pc:spChg chg="del">
          <ac:chgData name="Rodriguez Valdes, Maria Del Carmen" userId="48e1f2a6-2d85-4dcb-bd83-dc6fd5f59a9c" providerId="ADAL" clId="{CA99938F-3EEE-44C1-A6EC-DE1210A37E76}" dt="2022-10-05T09:19:10.041" v="19" actId="478"/>
          <ac:spMkLst>
            <pc:docMk/>
            <pc:sldMk cId="427461686" sldId="3047"/>
            <ac:spMk id="50" creationId="{00000000-0000-0000-0000-000000000000}"/>
          </ac:spMkLst>
        </pc:spChg>
        <pc:spChg chg="del">
          <ac:chgData name="Rodriguez Valdes, Maria Del Carmen" userId="48e1f2a6-2d85-4dcb-bd83-dc6fd5f59a9c" providerId="ADAL" clId="{CA99938F-3EEE-44C1-A6EC-DE1210A37E76}" dt="2022-10-05T09:19:10.041" v="19" actId="478"/>
          <ac:spMkLst>
            <pc:docMk/>
            <pc:sldMk cId="427461686" sldId="3047"/>
            <ac:spMk id="51" creationId="{00000000-0000-0000-0000-000000000000}"/>
          </ac:spMkLst>
        </pc:spChg>
        <pc:spChg chg="del">
          <ac:chgData name="Rodriguez Valdes, Maria Del Carmen" userId="48e1f2a6-2d85-4dcb-bd83-dc6fd5f59a9c" providerId="ADAL" clId="{CA99938F-3EEE-44C1-A6EC-DE1210A37E76}" dt="2022-10-05T09:19:10.041" v="19" actId="478"/>
          <ac:spMkLst>
            <pc:docMk/>
            <pc:sldMk cId="427461686" sldId="3047"/>
            <ac:spMk id="52" creationId="{00000000-0000-0000-0000-000000000000}"/>
          </ac:spMkLst>
        </pc:spChg>
        <pc:spChg chg="del">
          <ac:chgData name="Rodriguez Valdes, Maria Del Carmen" userId="48e1f2a6-2d85-4dcb-bd83-dc6fd5f59a9c" providerId="ADAL" clId="{CA99938F-3EEE-44C1-A6EC-DE1210A37E76}" dt="2022-10-05T09:19:10.041" v="19" actId="478"/>
          <ac:spMkLst>
            <pc:docMk/>
            <pc:sldMk cId="427461686" sldId="3047"/>
            <ac:spMk id="61" creationId="{00000000-0000-0000-0000-000000000000}"/>
          </ac:spMkLst>
        </pc:spChg>
        <pc:spChg chg="del">
          <ac:chgData name="Rodriguez Valdes, Maria Del Carmen" userId="48e1f2a6-2d85-4dcb-bd83-dc6fd5f59a9c" providerId="ADAL" clId="{CA99938F-3EEE-44C1-A6EC-DE1210A37E76}" dt="2022-10-05T09:19:16.720" v="21" actId="478"/>
          <ac:spMkLst>
            <pc:docMk/>
            <pc:sldMk cId="427461686" sldId="3047"/>
            <ac:spMk id="64" creationId="{25D55D7D-28D0-6346-9BC8-0F4B02781701}"/>
          </ac:spMkLst>
        </pc:spChg>
        <pc:spChg chg="add mod">
          <ac:chgData name="Rodriguez Valdes, Maria Del Carmen" userId="48e1f2a6-2d85-4dcb-bd83-dc6fd5f59a9c" providerId="ADAL" clId="{CA99938F-3EEE-44C1-A6EC-DE1210A37E76}" dt="2022-10-05T09:30:06.647" v="544" actId="1036"/>
          <ac:spMkLst>
            <pc:docMk/>
            <pc:sldMk cId="427461686" sldId="3047"/>
            <ac:spMk id="69" creationId="{DFE4C808-D390-3644-84C6-02B161E7B71D}"/>
          </ac:spMkLst>
        </pc:spChg>
        <pc:grpChg chg="del">
          <ac:chgData name="Rodriguez Valdes, Maria Del Carmen" userId="48e1f2a6-2d85-4dcb-bd83-dc6fd5f59a9c" providerId="ADAL" clId="{CA99938F-3EEE-44C1-A6EC-DE1210A37E76}" dt="2022-10-05T09:19:16.720" v="21" actId="478"/>
          <ac:grpSpMkLst>
            <pc:docMk/>
            <pc:sldMk cId="427461686" sldId="3047"/>
            <ac:grpSpMk id="3" creationId="{9ECE19D8-FCFE-864D-AE17-520718A50699}"/>
          </ac:grpSpMkLst>
        </pc:grpChg>
        <pc:grpChg chg="del">
          <ac:chgData name="Rodriguez Valdes, Maria Del Carmen" userId="48e1f2a6-2d85-4dcb-bd83-dc6fd5f59a9c" providerId="ADAL" clId="{CA99938F-3EEE-44C1-A6EC-DE1210A37E76}" dt="2022-10-05T09:19:16.720" v="21" actId="478"/>
          <ac:grpSpMkLst>
            <pc:docMk/>
            <pc:sldMk cId="427461686" sldId="3047"/>
            <ac:grpSpMk id="20" creationId="{761445CB-6376-8648-8A6E-3F7CBFB6EDE4}"/>
          </ac:grpSpMkLst>
        </pc:grpChg>
        <pc:grpChg chg="del">
          <ac:chgData name="Rodriguez Valdes, Maria Del Carmen" userId="48e1f2a6-2d85-4dcb-bd83-dc6fd5f59a9c" providerId="ADAL" clId="{CA99938F-3EEE-44C1-A6EC-DE1210A37E76}" dt="2022-10-05T09:19:16.720" v="21" actId="478"/>
          <ac:grpSpMkLst>
            <pc:docMk/>
            <pc:sldMk cId="427461686" sldId="3047"/>
            <ac:grpSpMk id="21" creationId="{EB3E8FC1-4218-0E44-9590-BA236EC36138}"/>
          </ac:grpSpMkLst>
        </pc:grpChg>
        <pc:grpChg chg="add mod">
          <ac:chgData name="Rodriguez Valdes, Maria Del Carmen" userId="48e1f2a6-2d85-4dcb-bd83-dc6fd5f59a9c" providerId="ADAL" clId="{CA99938F-3EEE-44C1-A6EC-DE1210A37E76}" dt="2022-10-05T09:25:55.311" v="292" actId="1035"/>
          <ac:grpSpMkLst>
            <pc:docMk/>
            <pc:sldMk cId="427461686" sldId="3047"/>
            <ac:grpSpMk id="41" creationId="{462530B7-4FAD-E1BA-F94F-1835E12438E3}"/>
          </ac:grpSpMkLst>
        </pc:grpChg>
        <pc:picChg chg="del">
          <ac:chgData name="Rodriguez Valdes, Maria Del Carmen" userId="48e1f2a6-2d85-4dcb-bd83-dc6fd5f59a9c" providerId="ADAL" clId="{CA99938F-3EEE-44C1-A6EC-DE1210A37E76}" dt="2022-10-05T09:19:10.041" v="19" actId="478"/>
          <ac:picMkLst>
            <pc:docMk/>
            <pc:sldMk cId="427461686" sldId="3047"/>
            <ac:picMk id="42" creationId="{00000000-0000-0000-0000-000000000000}"/>
          </ac:picMkLst>
        </pc:picChg>
        <pc:picChg chg="del">
          <ac:chgData name="Rodriguez Valdes, Maria Del Carmen" userId="48e1f2a6-2d85-4dcb-bd83-dc6fd5f59a9c" providerId="ADAL" clId="{CA99938F-3EEE-44C1-A6EC-DE1210A37E76}" dt="2022-10-05T09:19:10.041" v="19" actId="478"/>
          <ac:picMkLst>
            <pc:docMk/>
            <pc:sldMk cId="427461686" sldId="3047"/>
            <ac:picMk id="43" creationId="{00000000-0000-0000-0000-000000000000}"/>
          </ac:picMkLst>
        </pc:picChg>
        <pc:picChg chg="del">
          <ac:chgData name="Rodriguez Valdes, Maria Del Carmen" userId="48e1f2a6-2d85-4dcb-bd83-dc6fd5f59a9c" providerId="ADAL" clId="{CA99938F-3EEE-44C1-A6EC-DE1210A37E76}" dt="2022-10-05T09:19:10.041" v="19" actId="478"/>
          <ac:picMkLst>
            <pc:docMk/>
            <pc:sldMk cId="427461686" sldId="3047"/>
            <ac:picMk id="44" creationId="{00000000-0000-0000-0000-000000000000}"/>
          </ac:picMkLst>
        </pc:picChg>
        <pc:picChg chg="del">
          <ac:chgData name="Rodriguez Valdes, Maria Del Carmen" userId="48e1f2a6-2d85-4dcb-bd83-dc6fd5f59a9c" providerId="ADAL" clId="{CA99938F-3EEE-44C1-A6EC-DE1210A37E76}" dt="2022-10-05T09:19:10.041" v="19" actId="478"/>
          <ac:picMkLst>
            <pc:docMk/>
            <pc:sldMk cId="427461686" sldId="3047"/>
            <ac:picMk id="45" creationId="{00000000-0000-0000-0000-000000000000}"/>
          </ac:picMkLst>
        </pc:picChg>
        <pc:picChg chg="del">
          <ac:chgData name="Rodriguez Valdes, Maria Del Carmen" userId="48e1f2a6-2d85-4dcb-bd83-dc6fd5f59a9c" providerId="ADAL" clId="{CA99938F-3EEE-44C1-A6EC-DE1210A37E76}" dt="2022-10-05T09:19:10.041" v="19" actId="478"/>
          <ac:picMkLst>
            <pc:docMk/>
            <pc:sldMk cId="427461686" sldId="3047"/>
            <ac:picMk id="56" creationId="{00000000-0000-0000-0000-000000000000}"/>
          </ac:picMkLst>
        </pc:picChg>
        <pc:picChg chg="del">
          <ac:chgData name="Rodriguez Valdes, Maria Del Carmen" userId="48e1f2a6-2d85-4dcb-bd83-dc6fd5f59a9c" providerId="ADAL" clId="{CA99938F-3EEE-44C1-A6EC-DE1210A37E76}" dt="2022-10-05T09:19:10.041" v="19" actId="478"/>
          <ac:picMkLst>
            <pc:docMk/>
            <pc:sldMk cId="427461686" sldId="3047"/>
            <ac:picMk id="60" creationId="{00000000-0000-0000-0000-000000000000}"/>
          </ac:picMkLst>
        </pc:picChg>
        <pc:picChg chg="del">
          <ac:chgData name="Rodriguez Valdes, Maria Del Carmen" userId="48e1f2a6-2d85-4dcb-bd83-dc6fd5f59a9c" providerId="ADAL" clId="{CA99938F-3EEE-44C1-A6EC-DE1210A37E76}" dt="2022-10-05T09:19:10.041" v="19" actId="478"/>
          <ac:picMkLst>
            <pc:docMk/>
            <pc:sldMk cId="427461686" sldId="3047"/>
            <ac:picMk id="63" creationId="{00000000-0000-0000-0000-000000000000}"/>
          </ac:picMkLst>
        </pc:picChg>
        <pc:picChg chg="del">
          <ac:chgData name="Rodriguez Valdes, Maria Del Carmen" userId="48e1f2a6-2d85-4dcb-bd83-dc6fd5f59a9c" providerId="ADAL" clId="{CA99938F-3EEE-44C1-A6EC-DE1210A37E76}" dt="2022-10-05T09:19:12.311" v="20" actId="478"/>
          <ac:picMkLst>
            <pc:docMk/>
            <pc:sldMk cId="427461686" sldId="3047"/>
            <ac:picMk id="70" creationId="{44B96830-F5ED-8D48-9D19-DD032BC12E4D}"/>
          </ac:picMkLst>
        </pc:picChg>
        <pc:cxnChg chg="add mod">
          <ac:chgData name="Rodriguez Valdes, Maria Del Carmen" userId="48e1f2a6-2d85-4dcb-bd83-dc6fd5f59a9c" providerId="ADAL" clId="{CA99938F-3EEE-44C1-A6EC-DE1210A37E76}" dt="2022-10-05T09:25:51.495" v="278" actId="164"/>
          <ac:cxnSpMkLst>
            <pc:docMk/>
            <pc:sldMk cId="427461686" sldId="3047"/>
            <ac:cxnSpMk id="15" creationId="{A6814B8C-09D8-6FCC-BE42-17E3713D86C9}"/>
          </ac:cxnSpMkLst>
        </pc:cxnChg>
        <pc:cxnChg chg="add mod">
          <ac:chgData name="Rodriguez Valdes, Maria Del Carmen" userId="48e1f2a6-2d85-4dcb-bd83-dc6fd5f59a9c" providerId="ADAL" clId="{CA99938F-3EEE-44C1-A6EC-DE1210A37E76}" dt="2022-10-05T09:25:51.495" v="278" actId="164"/>
          <ac:cxnSpMkLst>
            <pc:docMk/>
            <pc:sldMk cId="427461686" sldId="3047"/>
            <ac:cxnSpMk id="22" creationId="{E17B8B78-E0CC-7F12-5E60-AC2E235E251B}"/>
          </ac:cxnSpMkLst>
        </pc:cxnChg>
        <pc:cxnChg chg="add mod">
          <ac:chgData name="Rodriguez Valdes, Maria Del Carmen" userId="48e1f2a6-2d85-4dcb-bd83-dc6fd5f59a9c" providerId="ADAL" clId="{CA99938F-3EEE-44C1-A6EC-DE1210A37E76}" dt="2022-10-05T09:25:51.495" v="278" actId="164"/>
          <ac:cxnSpMkLst>
            <pc:docMk/>
            <pc:sldMk cId="427461686" sldId="3047"/>
            <ac:cxnSpMk id="26" creationId="{2D5765F9-8DD5-1314-CD5F-4383C0EE47A8}"/>
          </ac:cxnSpMkLst>
        </pc:cxnChg>
        <pc:cxnChg chg="add del mod">
          <ac:chgData name="Rodriguez Valdes, Maria Del Carmen" userId="48e1f2a6-2d85-4dcb-bd83-dc6fd5f59a9c" providerId="ADAL" clId="{CA99938F-3EEE-44C1-A6EC-DE1210A37E76}" dt="2022-10-05T09:23:23.485" v="187" actId="478"/>
          <ac:cxnSpMkLst>
            <pc:docMk/>
            <pc:sldMk cId="427461686" sldId="3047"/>
            <ac:cxnSpMk id="31" creationId="{38BC9E46-C18D-127A-8D1F-32D2B86135BA}"/>
          </ac:cxnSpMkLst>
        </pc:cxnChg>
        <pc:cxnChg chg="add mod">
          <ac:chgData name="Rodriguez Valdes, Maria Del Carmen" userId="48e1f2a6-2d85-4dcb-bd83-dc6fd5f59a9c" providerId="ADAL" clId="{CA99938F-3EEE-44C1-A6EC-DE1210A37E76}" dt="2022-10-05T09:28:20.288" v="462" actId="208"/>
          <ac:cxnSpMkLst>
            <pc:docMk/>
            <pc:sldMk cId="427461686" sldId="3047"/>
            <ac:cxnSpMk id="34" creationId="{A576B3D7-DB40-CE0C-B238-80F5D087EE7D}"/>
          </ac:cxnSpMkLst>
        </pc:cxnChg>
        <pc:cxnChg chg="add mod">
          <ac:chgData name="Rodriguez Valdes, Maria Del Carmen" userId="48e1f2a6-2d85-4dcb-bd83-dc6fd5f59a9c" providerId="ADAL" clId="{CA99938F-3EEE-44C1-A6EC-DE1210A37E76}" dt="2022-10-05T09:25:51.495" v="278" actId="164"/>
          <ac:cxnSpMkLst>
            <pc:docMk/>
            <pc:sldMk cId="427461686" sldId="3047"/>
            <ac:cxnSpMk id="38" creationId="{78376C90-2003-9493-75B8-ADAC2A707CBF}"/>
          </ac:cxnSpMkLst>
        </pc:cxnChg>
        <pc:cxnChg chg="del">
          <ac:chgData name="Rodriguez Valdes, Maria Del Carmen" userId="48e1f2a6-2d85-4dcb-bd83-dc6fd5f59a9c" providerId="ADAL" clId="{CA99938F-3EEE-44C1-A6EC-DE1210A37E76}" dt="2022-10-05T09:19:10.041" v="19" actId="478"/>
          <ac:cxnSpMkLst>
            <pc:docMk/>
            <pc:sldMk cId="427461686" sldId="3047"/>
            <ac:cxnSpMk id="53" creationId="{00000000-0000-0000-0000-000000000000}"/>
          </ac:cxnSpMkLst>
        </pc:cxnChg>
        <pc:cxnChg chg="del">
          <ac:chgData name="Rodriguez Valdes, Maria Del Carmen" userId="48e1f2a6-2d85-4dcb-bd83-dc6fd5f59a9c" providerId="ADAL" clId="{CA99938F-3EEE-44C1-A6EC-DE1210A37E76}" dt="2022-10-05T09:19:10.041" v="19" actId="478"/>
          <ac:cxnSpMkLst>
            <pc:docMk/>
            <pc:sldMk cId="427461686" sldId="3047"/>
            <ac:cxnSpMk id="54" creationId="{00000000-0000-0000-0000-000000000000}"/>
          </ac:cxnSpMkLst>
        </pc:cxnChg>
        <pc:cxnChg chg="del">
          <ac:chgData name="Rodriguez Valdes, Maria Del Carmen" userId="48e1f2a6-2d85-4dcb-bd83-dc6fd5f59a9c" providerId="ADAL" clId="{CA99938F-3EEE-44C1-A6EC-DE1210A37E76}" dt="2022-10-05T09:19:10.041" v="19" actId="478"/>
          <ac:cxnSpMkLst>
            <pc:docMk/>
            <pc:sldMk cId="427461686" sldId="3047"/>
            <ac:cxnSpMk id="55" creationId="{00000000-0000-0000-0000-000000000000}"/>
          </ac:cxnSpMkLst>
        </pc:cxnChg>
        <pc:cxnChg chg="del">
          <ac:chgData name="Rodriguez Valdes, Maria Del Carmen" userId="48e1f2a6-2d85-4dcb-bd83-dc6fd5f59a9c" providerId="ADAL" clId="{CA99938F-3EEE-44C1-A6EC-DE1210A37E76}" dt="2022-10-05T09:19:10.041" v="19" actId="478"/>
          <ac:cxnSpMkLst>
            <pc:docMk/>
            <pc:sldMk cId="427461686" sldId="3047"/>
            <ac:cxnSpMk id="57" creationId="{00000000-0000-0000-0000-000000000000}"/>
          </ac:cxnSpMkLst>
        </pc:cxnChg>
        <pc:cxnChg chg="del">
          <ac:chgData name="Rodriguez Valdes, Maria Del Carmen" userId="48e1f2a6-2d85-4dcb-bd83-dc6fd5f59a9c" providerId="ADAL" clId="{CA99938F-3EEE-44C1-A6EC-DE1210A37E76}" dt="2022-10-05T09:19:10.041" v="19" actId="478"/>
          <ac:cxnSpMkLst>
            <pc:docMk/>
            <pc:sldMk cId="427461686" sldId="3047"/>
            <ac:cxnSpMk id="58" creationId="{00000000-0000-0000-0000-000000000000}"/>
          </ac:cxnSpMkLst>
        </pc:cxnChg>
        <pc:cxnChg chg="del">
          <ac:chgData name="Rodriguez Valdes, Maria Del Carmen" userId="48e1f2a6-2d85-4dcb-bd83-dc6fd5f59a9c" providerId="ADAL" clId="{CA99938F-3EEE-44C1-A6EC-DE1210A37E76}" dt="2022-10-05T09:19:10.041" v="19" actId="478"/>
          <ac:cxnSpMkLst>
            <pc:docMk/>
            <pc:sldMk cId="427461686" sldId="3047"/>
            <ac:cxnSpMk id="59" creationId="{00000000-0000-0000-0000-000000000000}"/>
          </ac:cxnSpMkLst>
        </pc:cxnChg>
        <pc:cxnChg chg="del">
          <ac:chgData name="Rodriguez Valdes, Maria Del Carmen" userId="48e1f2a6-2d85-4dcb-bd83-dc6fd5f59a9c" providerId="ADAL" clId="{CA99938F-3EEE-44C1-A6EC-DE1210A37E76}" dt="2022-10-05T09:19:10.041" v="19" actId="478"/>
          <ac:cxnSpMkLst>
            <pc:docMk/>
            <pc:sldMk cId="427461686" sldId="3047"/>
            <ac:cxnSpMk id="62" creationId="{00000000-0000-0000-0000-000000000000}"/>
          </ac:cxnSpMkLst>
        </pc:cxnChg>
      </pc:sldChg>
      <pc:sldChg chg="del">
        <pc:chgData name="Rodriguez Valdes, Maria Del Carmen" userId="48e1f2a6-2d85-4dcb-bd83-dc6fd5f59a9c" providerId="ADAL" clId="{CA99938F-3EEE-44C1-A6EC-DE1210A37E76}" dt="2022-10-05T15:44:52.291" v="2955" actId="47"/>
        <pc:sldMkLst>
          <pc:docMk/>
          <pc:sldMk cId="2261277886" sldId="3048"/>
        </pc:sldMkLst>
      </pc:sldChg>
      <pc:sldChg chg="del">
        <pc:chgData name="Rodriguez Valdes, Maria Del Carmen" userId="48e1f2a6-2d85-4dcb-bd83-dc6fd5f59a9c" providerId="ADAL" clId="{CA99938F-3EEE-44C1-A6EC-DE1210A37E76}" dt="2022-10-05T15:44:52.291" v="2955" actId="47"/>
        <pc:sldMkLst>
          <pc:docMk/>
          <pc:sldMk cId="3714133985" sldId="3050"/>
        </pc:sldMkLst>
      </pc:sldChg>
      <pc:sldChg chg="addSp delSp modSp del mod">
        <pc:chgData name="Rodriguez Valdes, Maria Del Carmen" userId="48e1f2a6-2d85-4dcb-bd83-dc6fd5f59a9c" providerId="ADAL" clId="{CA99938F-3EEE-44C1-A6EC-DE1210A37E76}" dt="2022-10-05T15:44:52.291" v="2955" actId="47"/>
        <pc:sldMkLst>
          <pc:docMk/>
          <pc:sldMk cId="3270404064" sldId="3051"/>
        </pc:sldMkLst>
        <pc:spChg chg="del">
          <ac:chgData name="Rodriguez Valdes, Maria Del Carmen" userId="48e1f2a6-2d85-4dcb-bd83-dc6fd5f59a9c" providerId="ADAL" clId="{CA99938F-3EEE-44C1-A6EC-DE1210A37E76}" dt="2022-10-05T14:41:06.543" v="2169" actId="478"/>
          <ac:spMkLst>
            <pc:docMk/>
            <pc:sldMk cId="3270404064" sldId="3051"/>
            <ac:spMk id="6" creationId="{6CEF419A-9C48-4FD8-BC55-62DE230C4F82}"/>
          </ac:spMkLst>
        </pc:spChg>
        <pc:picChg chg="add del mod modCrop">
          <ac:chgData name="Rodriguez Valdes, Maria Del Carmen" userId="48e1f2a6-2d85-4dcb-bd83-dc6fd5f59a9c" providerId="ADAL" clId="{CA99938F-3EEE-44C1-A6EC-DE1210A37E76}" dt="2022-10-05T15:24:43.859" v="2294" actId="478"/>
          <ac:picMkLst>
            <pc:docMk/>
            <pc:sldMk cId="3270404064" sldId="3051"/>
            <ac:picMk id="8" creationId="{4099E428-43E8-AFB4-7C12-4FFB1F972A4D}"/>
          </ac:picMkLst>
        </pc:picChg>
        <pc:picChg chg="add del mod ord modCrop">
          <ac:chgData name="Rodriguez Valdes, Maria Del Carmen" userId="48e1f2a6-2d85-4dcb-bd83-dc6fd5f59a9c" providerId="ADAL" clId="{CA99938F-3EEE-44C1-A6EC-DE1210A37E76}" dt="2022-10-05T15:24:43.859" v="2294" actId="478"/>
          <ac:picMkLst>
            <pc:docMk/>
            <pc:sldMk cId="3270404064" sldId="3051"/>
            <ac:picMk id="10" creationId="{70C1CAA9-A965-25DF-0DD1-3BBCF399EA94}"/>
          </ac:picMkLst>
        </pc:picChg>
        <pc:picChg chg="add del mod ord modCrop">
          <ac:chgData name="Rodriguez Valdes, Maria Del Carmen" userId="48e1f2a6-2d85-4dcb-bd83-dc6fd5f59a9c" providerId="ADAL" clId="{CA99938F-3EEE-44C1-A6EC-DE1210A37E76}" dt="2022-10-05T15:24:43.859" v="2294" actId="478"/>
          <ac:picMkLst>
            <pc:docMk/>
            <pc:sldMk cId="3270404064" sldId="3051"/>
            <ac:picMk id="12" creationId="{A8F56E02-2816-B91E-22C8-DC91DF2E73BF}"/>
          </ac:picMkLst>
        </pc:picChg>
        <pc:picChg chg="add del mod modCrop">
          <ac:chgData name="Rodriguez Valdes, Maria Del Carmen" userId="48e1f2a6-2d85-4dcb-bd83-dc6fd5f59a9c" providerId="ADAL" clId="{CA99938F-3EEE-44C1-A6EC-DE1210A37E76}" dt="2022-10-05T15:24:43.859" v="2294" actId="478"/>
          <ac:picMkLst>
            <pc:docMk/>
            <pc:sldMk cId="3270404064" sldId="3051"/>
            <ac:picMk id="13" creationId="{952D6C5D-8F42-C1EC-E640-6527C5679BCE}"/>
          </ac:picMkLst>
        </pc:picChg>
        <pc:picChg chg="add del mod modCrop">
          <ac:chgData name="Rodriguez Valdes, Maria Del Carmen" userId="48e1f2a6-2d85-4dcb-bd83-dc6fd5f59a9c" providerId="ADAL" clId="{CA99938F-3EEE-44C1-A6EC-DE1210A37E76}" dt="2022-10-05T15:24:43.859" v="2294" actId="478"/>
          <ac:picMkLst>
            <pc:docMk/>
            <pc:sldMk cId="3270404064" sldId="3051"/>
            <ac:picMk id="14" creationId="{A563BC9C-D368-EEAA-8D39-8C507BB6EF4F}"/>
          </ac:picMkLst>
        </pc:picChg>
        <pc:picChg chg="add del mod modCrop">
          <ac:chgData name="Rodriguez Valdes, Maria Del Carmen" userId="48e1f2a6-2d85-4dcb-bd83-dc6fd5f59a9c" providerId="ADAL" clId="{CA99938F-3EEE-44C1-A6EC-DE1210A37E76}" dt="2022-10-05T15:24:43.859" v="2294" actId="478"/>
          <ac:picMkLst>
            <pc:docMk/>
            <pc:sldMk cId="3270404064" sldId="3051"/>
            <ac:picMk id="15" creationId="{D8FCC5B6-4372-1D07-3000-E5FAEE52EB20}"/>
          </ac:picMkLst>
        </pc:picChg>
        <pc:picChg chg="add del mod">
          <ac:chgData name="Rodriguez Valdes, Maria Del Carmen" userId="48e1f2a6-2d85-4dcb-bd83-dc6fd5f59a9c" providerId="ADAL" clId="{CA99938F-3EEE-44C1-A6EC-DE1210A37E76}" dt="2022-10-05T14:41:40.652" v="2176" actId="478"/>
          <ac:picMkLst>
            <pc:docMk/>
            <pc:sldMk cId="3270404064" sldId="3051"/>
            <ac:picMk id="1026" creationId="{456424E3-6869-7503-91C2-FA178FC5B146}"/>
          </ac:picMkLst>
        </pc:picChg>
      </pc:sldChg>
      <pc:sldChg chg="del">
        <pc:chgData name="Rodriguez Valdes, Maria Del Carmen" userId="48e1f2a6-2d85-4dcb-bd83-dc6fd5f59a9c" providerId="ADAL" clId="{CA99938F-3EEE-44C1-A6EC-DE1210A37E76}" dt="2022-10-05T15:44:52.291" v="2955" actId="47"/>
        <pc:sldMkLst>
          <pc:docMk/>
          <pc:sldMk cId="1174783657" sldId="3052"/>
        </pc:sldMkLst>
      </pc:sldChg>
      <pc:sldChg chg="addSp delSp modSp add mod ord">
        <pc:chgData name="Rodriguez Valdes, Maria Del Carmen" userId="48e1f2a6-2d85-4dcb-bd83-dc6fd5f59a9c" providerId="ADAL" clId="{CA99938F-3EEE-44C1-A6EC-DE1210A37E76}" dt="2022-10-06T15:25:39.961" v="3315" actId="20577"/>
        <pc:sldMkLst>
          <pc:docMk/>
          <pc:sldMk cId="283689100" sldId="3053"/>
        </pc:sldMkLst>
        <pc:spChg chg="add mod">
          <ac:chgData name="Rodriguez Valdes, Maria Del Carmen" userId="48e1f2a6-2d85-4dcb-bd83-dc6fd5f59a9c" providerId="ADAL" clId="{CA99938F-3EEE-44C1-A6EC-DE1210A37E76}" dt="2022-10-05T15:29:19.397" v="2608" actId="20577"/>
          <ac:spMkLst>
            <pc:docMk/>
            <pc:sldMk cId="283689100" sldId="3053"/>
            <ac:spMk id="3" creationId="{F74FC625-577A-A864-E93F-368AA51542E9}"/>
          </ac:spMkLst>
        </pc:spChg>
        <pc:spChg chg="add mod">
          <ac:chgData name="Rodriguez Valdes, Maria Del Carmen" userId="48e1f2a6-2d85-4dcb-bd83-dc6fd5f59a9c" providerId="ADAL" clId="{CA99938F-3EEE-44C1-A6EC-DE1210A37E76}" dt="2022-10-05T10:12:16.747" v="1345" actId="12"/>
          <ac:spMkLst>
            <pc:docMk/>
            <pc:sldMk cId="283689100" sldId="3053"/>
            <ac:spMk id="4" creationId="{470ADE50-90B4-2968-551C-4F1E62269945}"/>
          </ac:spMkLst>
        </pc:spChg>
        <pc:spChg chg="add mod">
          <ac:chgData name="Rodriguez Valdes, Maria Del Carmen" userId="48e1f2a6-2d85-4dcb-bd83-dc6fd5f59a9c" providerId="ADAL" clId="{CA99938F-3EEE-44C1-A6EC-DE1210A37E76}" dt="2022-10-05T09:57:15.031" v="814" actId="1035"/>
          <ac:spMkLst>
            <pc:docMk/>
            <pc:sldMk cId="283689100" sldId="3053"/>
            <ac:spMk id="5" creationId="{5FD54326-8C92-F3AC-5D54-6F5D32F83ACD}"/>
          </ac:spMkLst>
        </pc:spChg>
        <pc:spChg chg="mod">
          <ac:chgData name="Rodriguez Valdes, Maria Del Carmen" userId="48e1f2a6-2d85-4dcb-bd83-dc6fd5f59a9c" providerId="ADAL" clId="{CA99938F-3EEE-44C1-A6EC-DE1210A37E76}" dt="2022-10-06T15:25:39.961" v="3315" actId="20577"/>
          <ac:spMkLst>
            <pc:docMk/>
            <pc:sldMk cId="283689100" sldId="3053"/>
            <ac:spMk id="6" creationId="{17EAECD1-9F6A-CD44-B335-AEDA6E624EA4}"/>
          </ac:spMkLst>
        </pc:spChg>
        <pc:spChg chg="add mod">
          <ac:chgData name="Rodriguez Valdes, Maria Del Carmen" userId="48e1f2a6-2d85-4dcb-bd83-dc6fd5f59a9c" providerId="ADAL" clId="{CA99938F-3EEE-44C1-A6EC-DE1210A37E76}" dt="2022-10-05T10:12:47.479" v="1389" actId="1036"/>
          <ac:spMkLst>
            <pc:docMk/>
            <pc:sldMk cId="283689100" sldId="3053"/>
            <ac:spMk id="7" creationId="{AC747783-81BB-0F66-7A56-D6BD6E9E0A8A}"/>
          </ac:spMkLst>
        </pc:spChg>
        <pc:spChg chg="add mod">
          <ac:chgData name="Rodriguez Valdes, Maria Del Carmen" userId="48e1f2a6-2d85-4dcb-bd83-dc6fd5f59a9c" providerId="ADAL" clId="{CA99938F-3EEE-44C1-A6EC-DE1210A37E76}" dt="2022-10-05T10:12:47.479" v="1389" actId="1036"/>
          <ac:spMkLst>
            <pc:docMk/>
            <pc:sldMk cId="283689100" sldId="3053"/>
            <ac:spMk id="8" creationId="{CF9E6E16-67D4-463C-3F93-6961CDA4D9E7}"/>
          </ac:spMkLst>
        </pc:spChg>
        <pc:spChg chg="add mod">
          <ac:chgData name="Rodriguez Valdes, Maria Del Carmen" userId="48e1f2a6-2d85-4dcb-bd83-dc6fd5f59a9c" providerId="ADAL" clId="{CA99938F-3EEE-44C1-A6EC-DE1210A37E76}" dt="2022-10-05T10:12:47.479" v="1389" actId="1036"/>
          <ac:spMkLst>
            <pc:docMk/>
            <pc:sldMk cId="283689100" sldId="3053"/>
            <ac:spMk id="9" creationId="{A89C48BA-8061-F99A-CA6E-CF92DBDDE9DF}"/>
          </ac:spMkLst>
        </pc:spChg>
        <pc:spChg chg="add mod">
          <ac:chgData name="Rodriguez Valdes, Maria Del Carmen" userId="48e1f2a6-2d85-4dcb-bd83-dc6fd5f59a9c" providerId="ADAL" clId="{CA99938F-3EEE-44C1-A6EC-DE1210A37E76}" dt="2022-10-05T10:12:47.479" v="1389" actId="1036"/>
          <ac:spMkLst>
            <pc:docMk/>
            <pc:sldMk cId="283689100" sldId="3053"/>
            <ac:spMk id="11" creationId="{F203556D-9017-A8B9-F861-E31B69540EC9}"/>
          </ac:spMkLst>
        </pc:spChg>
        <pc:spChg chg="add mod">
          <ac:chgData name="Rodriguez Valdes, Maria Del Carmen" userId="48e1f2a6-2d85-4dcb-bd83-dc6fd5f59a9c" providerId="ADAL" clId="{CA99938F-3EEE-44C1-A6EC-DE1210A37E76}" dt="2022-10-05T10:18:01.643" v="1875" actId="20577"/>
          <ac:spMkLst>
            <pc:docMk/>
            <pc:sldMk cId="283689100" sldId="3053"/>
            <ac:spMk id="12" creationId="{D8155BA4-0996-8DA4-1216-659A26ABD4D7}"/>
          </ac:spMkLst>
        </pc:spChg>
        <pc:spChg chg="add mod">
          <ac:chgData name="Rodriguez Valdes, Maria Del Carmen" userId="48e1f2a6-2d85-4dcb-bd83-dc6fd5f59a9c" providerId="ADAL" clId="{CA99938F-3EEE-44C1-A6EC-DE1210A37E76}" dt="2022-10-05T15:28:48.626" v="2534" actId="207"/>
          <ac:spMkLst>
            <pc:docMk/>
            <pc:sldMk cId="283689100" sldId="3053"/>
            <ac:spMk id="13" creationId="{9ACEAC83-64E0-D2D6-2A6C-8CE6A2474F14}"/>
          </ac:spMkLst>
        </pc:spChg>
        <pc:spChg chg="add mod">
          <ac:chgData name="Rodriguez Valdes, Maria Del Carmen" userId="48e1f2a6-2d85-4dcb-bd83-dc6fd5f59a9c" providerId="ADAL" clId="{CA99938F-3EEE-44C1-A6EC-DE1210A37E76}" dt="2022-10-05T15:28:48.626" v="2534" actId="207"/>
          <ac:spMkLst>
            <pc:docMk/>
            <pc:sldMk cId="283689100" sldId="3053"/>
            <ac:spMk id="14" creationId="{008C9418-2282-FD5E-F8B6-97C10CD9F13A}"/>
          </ac:spMkLst>
        </pc:spChg>
        <pc:spChg chg="add mod">
          <ac:chgData name="Rodriguez Valdes, Maria Del Carmen" userId="48e1f2a6-2d85-4dcb-bd83-dc6fd5f59a9c" providerId="ADAL" clId="{CA99938F-3EEE-44C1-A6EC-DE1210A37E76}" dt="2022-10-05T10:15:46.634" v="1655" actId="1076"/>
          <ac:spMkLst>
            <pc:docMk/>
            <pc:sldMk cId="283689100" sldId="3053"/>
            <ac:spMk id="16" creationId="{3917D799-9C9B-49D0-F76A-58FA2D817C35}"/>
          </ac:spMkLst>
        </pc:spChg>
        <pc:spChg chg="add mod">
          <ac:chgData name="Rodriguez Valdes, Maria Del Carmen" userId="48e1f2a6-2d85-4dcb-bd83-dc6fd5f59a9c" providerId="ADAL" clId="{CA99938F-3EEE-44C1-A6EC-DE1210A37E76}" dt="2022-10-05T10:19:36.127" v="1926" actId="1038"/>
          <ac:spMkLst>
            <pc:docMk/>
            <pc:sldMk cId="283689100" sldId="3053"/>
            <ac:spMk id="19" creationId="{6CEB906E-0B99-CE61-4353-15AA8AE0CB2C}"/>
          </ac:spMkLst>
        </pc:spChg>
        <pc:spChg chg="add mod">
          <ac:chgData name="Rodriguez Valdes, Maria Del Carmen" userId="48e1f2a6-2d85-4dcb-bd83-dc6fd5f59a9c" providerId="ADAL" clId="{CA99938F-3EEE-44C1-A6EC-DE1210A37E76}" dt="2022-10-05T10:20:09.553" v="1932" actId="1076"/>
          <ac:spMkLst>
            <pc:docMk/>
            <pc:sldMk cId="283689100" sldId="3053"/>
            <ac:spMk id="20" creationId="{19941587-A237-F3BB-6AE7-DE2ED470BE1A}"/>
          </ac:spMkLst>
        </pc:spChg>
        <pc:spChg chg="mod">
          <ac:chgData name="Rodriguez Valdes, Maria Del Carmen" userId="48e1f2a6-2d85-4dcb-bd83-dc6fd5f59a9c" providerId="ADAL" clId="{CA99938F-3EEE-44C1-A6EC-DE1210A37E76}" dt="2022-10-05T09:57:19.819" v="818" actId="1037"/>
          <ac:spMkLst>
            <pc:docMk/>
            <pc:sldMk cId="283689100" sldId="3053"/>
            <ac:spMk id="39" creationId="{F9F6C79B-E0B9-CF08-EC21-99EF6F60C52E}"/>
          </ac:spMkLst>
        </pc:spChg>
        <pc:spChg chg="mod">
          <ac:chgData name="Rodriguez Valdes, Maria Del Carmen" userId="48e1f2a6-2d85-4dcb-bd83-dc6fd5f59a9c" providerId="ADAL" clId="{CA99938F-3EEE-44C1-A6EC-DE1210A37E76}" dt="2022-10-05T09:56:35.851" v="802" actId="1035"/>
          <ac:spMkLst>
            <pc:docMk/>
            <pc:sldMk cId="283689100" sldId="3053"/>
            <ac:spMk id="69" creationId="{DFE4C808-D390-3644-84C6-02B161E7B71D}"/>
          </ac:spMkLst>
        </pc:spChg>
        <pc:grpChg chg="del">
          <ac:chgData name="Rodriguez Valdes, Maria Del Carmen" userId="48e1f2a6-2d85-4dcb-bd83-dc6fd5f59a9c" providerId="ADAL" clId="{CA99938F-3EEE-44C1-A6EC-DE1210A37E76}" dt="2022-10-05T09:31:27.781" v="548" actId="478"/>
          <ac:grpSpMkLst>
            <pc:docMk/>
            <pc:sldMk cId="283689100" sldId="3053"/>
            <ac:grpSpMk id="41" creationId="{462530B7-4FAD-E1BA-F94F-1835E12438E3}"/>
          </ac:grpSpMkLst>
        </pc:grpChg>
        <pc:picChg chg="add mod">
          <ac:chgData name="Rodriguez Valdes, Maria Del Carmen" userId="48e1f2a6-2d85-4dcb-bd83-dc6fd5f59a9c" providerId="ADAL" clId="{CA99938F-3EEE-44C1-A6EC-DE1210A37E76}" dt="2022-10-05T09:42:22.850" v="562" actId="1076"/>
          <ac:picMkLst>
            <pc:docMk/>
            <pc:sldMk cId="283689100" sldId="3053"/>
            <ac:picMk id="2" creationId="{CC453ED5-B99B-27D4-F28C-4BD147CBD76E}"/>
          </ac:picMkLst>
        </pc:picChg>
        <pc:cxnChg chg="mod">
          <ac:chgData name="Rodriguez Valdes, Maria Del Carmen" userId="48e1f2a6-2d85-4dcb-bd83-dc6fd5f59a9c" providerId="ADAL" clId="{CA99938F-3EEE-44C1-A6EC-DE1210A37E76}" dt="2022-10-05T09:31:27.781" v="548" actId="478"/>
          <ac:cxnSpMkLst>
            <pc:docMk/>
            <pc:sldMk cId="283689100" sldId="3053"/>
            <ac:cxnSpMk id="15" creationId="{A6814B8C-09D8-6FCC-BE42-17E3713D86C9}"/>
          </ac:cxnSpMkLst>
        </pc:cxnChg>
        <pc:cxnChg chg="mod">
          <ac:chgData name="Rodriguez Valdes, Maria Del Carmen" userId="48e1f2a6-2d85-4dcb-bd83-dc6fd5f59a9c" providerId="ADAL" clId="{CA99938F-3EEE-44C1-A6EC-DE1210A37E76}" dt="2022-10-05T09:31:27.781" v="548" actId="478"/>
          <ac:cxnSpMkLst>
            <pc:docMk/>
            <pc:sldMk cId="283689100" sldId="3053"/>
            <ac:cxnSpMk id="34" creationId="{A576B3D7-DB40-CE0C-B238-80F5D087EE7D}"/>
          </ac:cxnSpMkLst>
        </pc:cxnChg>
      </pc:sldChg>
      <pc:sldChg chg="add del ord">
        <pc:chgData name="Rodriguez Valdes, Maria Del Carmen" userId="48e1f2a6-2d85-4dcb-bd83-dc6fd5f59a9c" providerId="ADAL" clId="{CA99938F-3EEE-44C1-A6EC-DE1210A37E76}" dt="2022-10-05T10:19:45.357" v="1928" actId="47"/>
        <pc:sldMkLst>
          <pc:docMk/>
          <pc:sldMk cId="616526484" sldId="3054"/>
        </pc:sldMkLst>
      </pc:sldChg>
      <pc:sldChg chg="modSp add mod">
        <pc:chgData name="Rodriguez Valdes, Maria Del Carmen" userId="48e1f2a6-2d85-4dcb-bd83-dc6fd5f59a9c" providerId="ADAL" clId="{CA99938F-3EEE-44C1-A6EC-DE1210A37E76}" dt="2022-10-06T15:25:49.434" v="3333" actId="20577"/>
        <pc:sldMkLst>
          <pc:docMk/>
          <pc:sldMk cId="2470110843" sldId="3055"/>
        </pc:sldMkLst>
        <pc:spChg chg="mod">
          <ac:chgData name="Rodriguez Valdes, Maria Del Carmen" userId="48e1f2a6-2d85-4dcb-bd83-dc6fd5f59a9c" providerId="ADAL" clId="{CA99938F-3EEE-44C1-A6EC-DE1210A37E76}" dt="2022-10-05T15:29:07.810" v="2572" actId="20577"/>
          <ac:spMkLst>
            <pc:docMk/>
            <pc:sldMk cId="2470110843" sldId="3055"/>
            <ac:spMk id="3" creationId="{F74FC625-577A-A864-E93F-368AA51542E9}"/>
          </ac:spMkLst>
        </pc:spChg>
        <pc:spChg chg="mod">
          <ac:chgData name="Rodriguez Valdes, Maria Del Carmen" userId="48e1f2a6-2d85-4dcb-bd83-dc6fd5f59a9c" providerId="ADAL" clId="{CA99938F-3EEE-44C1-A6EC-DE1210A37E76}" dt="2022-10-05T10:22:12.056" v="1955" actId="20577"/>
          <ac:spMkLst>
            <pc:docMk/>
            <pc:sldMk cId="2470110843" sldId="3055"/>
            <ac:spMk id="4" creationId="{470ADE50-90B4-2968-551C-4F1E62269945}"/>
          </ac:spMkLst>
        </pc:spChg>
        <pc:spChg chg="mod">
          <ac:chgData name="Rodriguez Valdes, Maria Del Carmen" userId="48e1f2a6-2d85-4dcb-bd83-dc6fd5f59a9c" providerId="ADAL" clId="{CA99938F-3EEE-44C1-A6EC-DE1210A37E76}" dt="2022-10-06T15:25:49.434" v="3333" actId="20577"/>
          <ac:spMkLst>
            <pc:docMk/>
            <pc:sldMk cId="2470110843" sldId="3055"/>
            <ac:spMk id="6" creationId="{17EAECD1-9F6A-CD44-B335-AEDA6E624EA4}"/>
          </ac:spMkLst>
        </pc:spChg>
        <pc:spChg chg="mod">
          <ac:chgData name="Rodriguez Valdes, Maria Del Carmen" userId="48e1f2a6-2d85-4dcb-bd83-dc6fd5f59a9c" providerId="ADAL" clId="{CA99938F-3EEE-44C1-A6EC-DE1210A37E76}" dt="2022-10-05T10:22:27.745" v="1994" actId="1035"/>
          <ac:spMkLst>
            <pc:docMk/>
            <pc:sldMk cId="2470110843" sldId="3055"/>
            <ac:spMk id="7" creationId="{AC747783-81BB-0F66-7A56-D6BD6E9E0A8A}"/>
          </ac:spMkLst>
        </pc:spChg>
        <pc:spChg chg="mod">
          <ac:chgData name="Rodriguez Valdes, Maria Del Carmen" userId="48e1f2a6-2d85-4dcb-bd83-dc6fd5f59a9c" providerId="ADAL" clId="{CA99938F-3EEE-44C1-A6EC-DE1210A37E76}" dt="2022-10-05T10:22:27.745" v="1994" actId="1035"/>
          <ac:spMkLst>
            <pc:docMk/>
            <pc:sldMk cId="2470110843" sldId="3055"/>
            <ac:spMk id="8" creationId="{CF9E6E16-67D4-463C-3F93-6961CDA4D9E7}"/>
          </ac:spMkLst>
        </pc:spChg>
        <pc:spChg chg="mod">
          <ac:chgData name="Rodriguez Valdes, Maria Del Carmen" userId="48e1f2a6-2d85-4dcb-bd83-dc6fd5f59a9c" providerId="ADAL" clId="{CA99938F-3EEE-44C1-A6EC-DE1210A37E76}" dt="2022-10-05T10:22:27.745" v="1994" actId="1035"/>
          <ac:spMkLst>
            <pc:docMk/>
            <pc:sldMk cId="2470110843" sldId="3055"/>
            <ac:spMk id="9" creationId="{A89C48BA-8061-F99A-CA6E-CF92DBDDE9DF}"/>
          </ac:spMkLst>
        </pc:spChg>
        <pc:spChg chg="mod">
          <ac:chgData name="Rodriguez Valdes, Maria Del Carmen" userId="48e1f2a6-2d85-4dcb-bd83-dc6fd5f59a9c" providerId="ADAL" clId="{CA99938F-3EEE-44C1-A6EC-DE1210A37E76}" dt="2022-10-05T10:22:27.745" v="1994" actId="1035"/>
          <ac:spMkLst>
            <pc:docMk/>
            <pc:sldMk cId="2470110843" sldId="3055"/>
            <ac:spMk id="11" creationId="{F203556D-9017-A8B9-F861-E31B69540EC9}"/>
          </ac:spMkLst>
        </pc:spChg>
        <pc:spChg chg="mod">
          <ac:chgData name="Rodriguez Valdes, Maria Del Carmen" userId="48e1f2a6-2d85-4dcb-bd83-dc6fd5f59a9c" providerId="ADAL" clId="{CA99938F-3EEE-44C1-A6EC-DE1210A37E76}" dt="2022-10-05T10:32:05.688" v="2106" actId="20577"/>
          <ac:spMkLst>
            <pc:docMk/>
            <pc:sldMk cId="2470110843" sldId="3055"/>
            <ac:spMk id="12" creationId="{D8155BA4-0996-8DA4-1216-659A26ABD4D7}"/>
          </ac:spMkLst>
        </pc:spChg>
        <pc:spChg chg="mod">
          <ac:chgData name="Rodriguez Valdes, Maria Del Carmen" userId="48e1f2a6-2d85-4dcb-bd83-dc6fd5f59a9c" providerId="ADAL" clId="{CA99938F-3EEE-44C1-A6EC-DE1210A37E76}" dt="2022-10-05T15:28:55.348" v="2535" actId="207"/>
          <ac:spMkLst>
            <pc:docMk/>
            <pc:sldMk cId="2470110843" sldId="3055"/>
            <ac:spMk id="13" creationId="{9ACEAC83-64E0-D2D6-2A6C-8CE6A2474F14}"/>
          </ac:spMkLst>
        </pc:spChg>
        <pc:spChg chg="mod">
          <ac:chgData name="Rodriguez Valdes, Maria Del Carmen" userId="48e1f2a6-2d85-4dcb-bd83-dc6fd5f59a9c" providerId="ADAL" clId="{CA99938F-3EEE-44C1-A6EC-DE1210A37E76}" dt="2022-10-05T15:28:55.348" v="2535" actId="207"/>
          <ac:spMkLst>
            <pc:docMk/>
            <pc:sldMk cId="2470110843" sldId="3055"/>
            <ac:spMk id="14" creationId="{008C9418-2282-FD5E-F8B6-97C10CD9F13A}"/>
          </ac:spMkLst>
        </pc:spChg>
        <pc:spChg chg="mod">
          <ac:chgData name="Rodriguez Valdes, Maria Del Carmen" userId="48e1f2a6-2d85-4dcb-bd83-dc6fd5f59a9c" providerId="ADAL" clId="{CA99938F-3EEE-44C1-A6EC-DE1210A37E76}" dt="2022-10-05T10:23:44.248" v="2042" actId="20577"/>
          <ac:spMkLst>
            <pc:docMk/>
            <pc:sldMk cId="2470110843" sldId="3055"/>
            <ac:spMk id="16" creationId="{3917D799-9C9B-49D0-F76A-58FA2D817C35}"/>
          </ac:spMkLst>
        </pc:spChg>
        <pc:spChg chg="mod">
          <ac:chgData name="Rodriguez Valdes, Maria Del Carmen" userId="48e1f2a6-2d85-4dcb-bd83-dc6fd5f59a9c" providerId="ADAL" clId="{CA99938F-3EEE-44C1-A6EC-DE1210A37E76}" dt="2022-10-05T10:32:15.855" v="2156" actId="1037"/>
          <ac:spMkLst>
            <pc:docMk/>
            <pc:sldMk cId="2470110843" sldId="3055"/>
            <ac:spMk id="19" creationId="{6CEB906E-0B99-CE61-4353-15AA8AE0CB2C}"/>
          </ac:spMkLst>
        </pc:spChg>
        <pc:spChg chg="mod">
          <ac:chgData name="Rodriguez Valdes, Maria Del Carmen" userId="48e1f2a6-2d85-4dcb-bd83-dc6fd5f59a9c" providerId="ADAL" clId="{CA99938F-3EEE-44C1-A6EC-DE1210A37E76}" dt="2022-10-05T10:32:28.290" v="2168" actId="20577"/>
          <ac:spMkLst>
            <pc:docMk/>
            <pc:sldMk cId="2470110843" sldId="3055"/>
            <ac:spMk id="20" creationId="{19941587-A237-F3BB-6AE7-DE2ED470BE1A}"/>
          </ac:spMkLst>
        </pc:spChg>
      </pc:sldChg>
      <pc:sldChg chg="addSp delSp modSp add mod">
        <pc:chgData name="Rodriguez Valdes, Maria Del Carmen" userId="48e1f2a6-2d85-4dcb-bd83-dc6fd5f59a9c" providerId="ADAL" clId="{CA99938F-3EEE-44C1-A6EC-DE1210A37E76}" dt="2022-10-06T15:25:57.906" v="3351" actId="20577"/>
        <pc:sldMkLst>
          <pc:docMk/>
          <pc:sldMk cId="3415558891" sldId="3056"/>
        </pc:sldMkLst>
        <pc:spChg chg="mod">
          <ac:chgData name="Rodriguez Valdes, Maria Del Carmen" userId="48e1f2a6-2d85-4dcb-bd83-dc6fd5f59a9c" providerId="ADAL" clId="{CA99938F-3EEE-44C1-A6EC-DE1210A37E76}" dt="2022-10-05T15:35:24.148" v="2894" actId="14100"/>
          <ac:spMkLst>
            <pc:docMk/>
            <pc:sldMk cId="3415558891" sldId="3056"/>
            <ac:spMk id="3" creationId="{F74FC625-577A-A864-E93F-368AA51542E9}"/>
          </ac:spMkLst>
        </pc:spChg>
        <pc:spChg chg="mod">
          <ac:chgData name="Rodriguez Valdes, Maria Del Carmen" userId="48e1f2a6-2d85-4dcb-bd83-dc6fd5f59a9c" providerId="ADAL" clId="{CA99938F-3EEE-44C1-A6EC-DE1210A37E76}" dt="2022-10-05T15:35:13.299" v="2874" actId="1035"/>
          <ac:spMkLst>
            <pc:docMk/>
            <pc:sldMk cId="3415558891" sldId="3056"/>
            <ac:spMk id="4" creationId="{470ADE50-90B4-2968-551C-4F1E62269945}"/>
          </ac:spMkLst>
        </pc:spChg>
        <pc:spChg chg="mod">
          <ac:chgData name="Rodriguez Valdes, Maria Del Carmen" userId="48e1f2a6-2d85-4dcb-bd83-dc6fd5f59a9c" providerId="ADAL" clId="{CA99938F-3EEE-44C1-A6EC-DE1210A37E76}" dt="2022-10-06T15:25:57.906" v="3351" actId="20577"/>
          <ac:spMkLst>
            <pc:docMk/>
            <pc:sldMk cId="3415558891" sldId="3056"/>
            <ac:spMk id="6" creationId="{17EAECD1-9F6A-CD44-B335-AEDA6E624EA4}"/>
          </ac:spMkLst>
        </pc:spChg>
        <pc:spChg chg="mod">
          <ac:chgData name="Rodriguez Valdes, Maria Del Carmen" userId="48e1f2a6-2d85-4dcb-bd83-dc6fd5f59a9c" providerId="ADAL" clId="{CA99938F-3EEE-44C1-A6EC-DE1210A37E76}" dt="2022-10-05T15:35:13.299" v="2874" actId="1035"/>
          <ac:spMkLst>
            <pc:docMk/>
            <pc:sldMk cId="3415558891" sldId="3056"/>
            <ac:spMk id="7" creationId="{AC747783-81BB-0F66-7A56-D6BD6E9E0A8A}"/>
          </ac:spMkLst>
        </pc:spChg>
        <pc:spChg chg="mod">
          <ac:chgData name="Rodriguez Valdes, Maria Del Carmen" userId="48e1f2a6-2d85-4dcb-bd83-dc6fd5f59a9c" providerId="ADAL" clId="{CA99938F-3EEE-44C1-A6EC-DE1210A37E76}" dt="2022-10-05T15:35:13.299" v="2874" actId="1035"/>
          <ac:spMkLst>
            <pc:docMk/>
            <pc:sldMk cId="3415558891" sldId="3056"/>
            <ac:spMk id="8" creationId="{CF9E6E16-67D4-463C-3F93-6961CDA4D9E7}"/>
          </ac:spMkLst>
        </pc:spChg>
        <pc:spChg chg="mod">
          <ac:chgData name="Rodriguez Valdes, Maria Del Carmen" userId="48e1f2a6-2d85-4dcb-bd83-dc6fd5f59a9c" providerId="ADAL" clId="{CA99938F-3EEE-44C1-A6EC-DE1210A37E76}" dt="2022-10-05T15:35:13.299" v="2874" actId="1035"/>
          <ac:spMkLst>
            <pc:docMk/>
            <pc:sldMk cId="3415558891" sldId="3056"/>
            <ac:spMk id="9" creationId="{A89C48BA-8061-F99A-CA6E-CF92DBDDE9DF}"/>
          </ac:spMkLst>
        </pc:spChg>
        <pc:spChg chg="add mod">
          <ac:chgData name="Rodriguez Valdes, Maria Del Carmen" userId="48e1f2a6-2d85-4dcb-bd83-dc6fd5f59a9c" providerId="ADAL" clId="{CA99938F-3EEE-44C1-A6EC-DE1210A37E76}" dt="2022-10-05T15:35:33.978" v="2906" actId="1037"/>
          <ac:spMkLst>
            <pc:docMk/>
            <pc:sldMk cId="3415558891" sldId="3056"/>
            <ac:spMk id="10" creationId="{0260A599-2C84-A5DD-B0E5-94206059B682}"/>
          </ac:spMkLst>
        </pc:spChg>
        <pc:spChg chg="mod">
          <ac:chgData name="Rodriguez Valdes, Maria Del Carmen" userId="48e1f2a6-2d85-4dcb-bd83-dc6fd5f59a9c" providerId="ADAL" clId="{CA99938F-3EEE-44C1-A6EC-DE1210A37E76}" dt="2022-10-05T15:35:13.299" v="2874" actId="1035"/>
          <ac:spMkLst>
            <pc:docMk/>
            <pc:sldMk cId="3415558891" sldId="3056"/>
            <ac:spMk id="11" creationId="{F203556D-9017-A8B9-F861-E31B69540EC9}"/>
          </ac:spMkLst>
        </pc:spChg>
        <pc:spChg chg="mod">
          <ac:chgData name="Rodriguez Valdes, Maria Del Carmen" userId="48e1f2a6-2d85-4dcb-bd83-dc6fd5f59a9c" providerId="ADAL" clId="{CA99938F-3EEE-44C1-A6EC-DE1210A37E76}" dt="2022-10-05T15:50:49.333" v="2960" actId="1035"/>
          <ac:spMkLst>
            <pc:docMk/>
            <pc:sldMk cId="3415558891" sldId="3056"/>
            <ac:spMk id="12" creationId="{D8155BA4-0996-8DA4-1216-659A26ABD4D7}"/>
          </ac:spMkLst>
        </pc:spChg>
        <pc:spChg chg="mod">
          <ac:chgData name="Rodriguez Valdes, Maria Del Carmen" userId="48e1f2a6-2d85-4dcb-bd83-dc6fd5f59a9c" providerId="ADAL" clId="{CA99938F-3EEE-44C1-A6EC-DE1210A37E76}" dt="2022-10-05T15:35:13.299" v="2874" actId="1035"/>
          <ac:spMkLst>
            <pc:docMk/>
            <pc:sldMk cId="3415558891" sldId="3056"/>
            <ac:spMk id="13" creationId="{9ACEAC83-64E0-D2D6-2A6C-8CE6A2474F14}"/>
          </ac:spMkLst>
        </pc:spChg>
        <pc:spChg chg="mod">
          <ac:chgData name="Rodriguez Valdes, Maria Del Carmen" userId="48e1f2a6-2d85-4dcb-bd83-dc6fd5f59a9c" providerId="ADAL" clId="{CA99938F-3EEE-44C1-A6EC-DE1210A37E76}" dt="2022-10-05T15:35:06.273" v="2860" actId="1036"/>
          <ac:spMkLst>
            <pc:docMk/>
            <pc:sldMk cId="3415558891" sldId="3056"/>
            <ac:spMk id="14" creationId="{008C9418-2282-FD5E-F8B6-97C10CD9F13A}"/>
          </ac:spMkLst>
        </pc:spChg>
        <pc:spChg chg="add mod">
          <ac:chgData name="Rodriguez Valdes, Maria Del Carmen" userId="48e1f2a6-2d85-4dcb-bd83-dc6fd5f59a9c" providerId="ADAL" clId="{CA99938F-3EEE-44C1-A6EC-DE1210A37E76}" dt="2022-10-05T15:35:33.978" v="2906" actId="1037"/>
          <ac:spMkLst>
            <pc:docMk/>
            <pc:sldMk cId="3415558891" sldId="3056"/>
            <ac:spMk id="15" creationId="{302450AA-460A-0A10-169D-DE2A8F4B1197}"/>
          </ac:spMkLst>
        </pc:spChg>
        <pc:spChg chg="mod">
          <ac:chgData name="Rodriguez Valdes, Maria Del Carmen" userId="48e1f2a6-2d85-4dcb-bd83-dc6fd5f59a9c" providerId="ADAL" clId="{CA99938F-3EEE-44C1-A6EC-DE1210A37E76}" dt="2022-10-05T15:35:06.273" v="2860" actId="1036"/>
          <ac:spMkLst>
            <pc:docMk/>
            <pc:sldMk cId="3415558891" sldId="3056"/>
            <ac:spMk id="16" creationId="{3917D799-9C9B-49D0-F76A-58FA2D817C35}"/>
          </ac:spMkLst>
        </pc:spChg>
        <pc:spChg chg="add mod">
          <ac:chgData name="Rodriguez Valdes, Maria Del Carmen" userId="48e1f2a6-2d85-4dcb-bd83-dc6fd5f59a9c" providerId="ADAL" clId="{CA99938F-3EEE-44C1-A6EC-DE1210A37E76}" dt="2022-10-05T15:35:33.978" v="2906" actId="1037"/>
          <ac:spMkLst>
            <pc:docMk/>
            <pc:sldMk cId="3415558891" sldId="3056"/>
            <ac:spMk id="17" creationId="{2DD0B3B9-1BA8-139C-9580-56A415BD36C4}"/>
          </ac:spMkLst>
        </pc:spChg>
        <pc:spChg chg="add mod">
          <ac:chgData name="Rodriguez Valdes, Maria Del Carmen" userId="48e1f2a6-2d85-4dcb-bd83-dc6fd5f59a9c" providerId="ADAL" clId="{CA99938F-3EEE-44C1-A6EC-DE1210A37E76}" dt="2022-10-05T15:35:33.978" v="2906" actId="1037"/>
          <ac:spMkLst>
            <pc:docMk/>
            <pc:sldMk cId="3415558891" sldId="3056"/>
            <ac:spMk id="18" creationId="{DE2D165A-FA3B-2742-BD01-2D3A760B4493}"/>
          </ac:spMkLst>
        </pc:spChg>
        <pc:spChg chg="mod">
          <ac:chgData name="Rodriguez Valdes, Maria Del Carmen" userId="48e1f2a6-2d85-4dcb-bd83-dc6fd5f59a9c" providerId="ADAL" clId="{CA99938F-3EEE-44C1-A6EC-DE1210A37E76}" dt="2022-10-05T15:50:49.333" v="2960" actId="1035"/>
          <ac:spMkLst>
            <pc:docMk/>
            <pc:sldMk cId="3415558891" sldId="3056"/>
            <ac:spMk id="19" creationId="{6CEB906E-0B99-CE61-4353-15AA8AE0CB2C}"/>
          </ac:spMkLst>
        </pc:spChg>
        <pc:spChg chg="mod">
          <ac:chgData name="Rodriguez Valdes, Maria Del Carmen" userId="48e1f2a6-2d85-4dcb-bd83-dc6fd5f59a9c" providerId="ADAL" clId="{CA99938F-3EEE-44C1-A6EC-DE1210A37E76}" dt="2022-10-05T15:50:49.333" v="2960" actId="1035"/>
          <ac:spMkLst>
            <pc:docMk/>
            <pc:sldMk cId="3415558891" sldId="3056"/>
            <ac:spMk id="20" creationId="{19941587-A237-F3BB-6AE7-DE2ED470BE1A}"/>
          </ac:spMkLst>
        </pc:spChg>
        <pc:spChg chg="add mod">
          <ac:chgData name="Rodriguez Valdes, Maria Del Carmen" userId="48e1f2a6-2d85-4dcb-bd83-dc6fd5f59a9c" providerId="ADAL" clId="{CA99938F-3EEE-44C1-A6EC-DE1210A37E76}" dt="2022-10-05T15:37:17.458" v="2954" actId="20577"/>
          <ac:spMkLst>
            <pc:docMk/>
            <pc:sldMk cId="3415558891" sldId="3056"/>
            <ac:spMk id="21" creationId="{75DE3CA2-BBE4-51FE-912A-9BE25B36353F}"/>
          </ac:spMkLst>
        </pc:spChg>
        <pc:spChg chg="del">
          <ac:chgData name="Rodriguez Valdes, Maria Del Carmen" userId="48e1f2a6-2d85-4dcb-bd83-dc6fd5f59a9c" providerId="ADAL" clId="{CA99938F-3EEE-44C1-A6EC-DE1210A37E76}" dt="2022-10-05T15:36:08.152" v="2947" actId="478"/>
          <ac:spMkLst>
            <pc:docMk/>
            <pc:sldMk cId="3415558891" sldId="3056"/>
            <ac:spMk id="65" creationId="{E40312F8-4D9D-4144-9088-12E198BEDEA8}"/>
          </ac:spMkLst>
        </pc:spChg>
      </pc:sldChg>
      <pc:sldChg chg="addSp delSp modSp add mod">
        <pc:chgData name="Rodriguez Valdes, Maria Del Carmen" userId="48e1f2a6-2d85-4dcb-bd83-dc6fd5f59a9c" providerId="ADAL" clId="{CA99938F-3EEE-44C1-A6EC-DE1210A37E76}" dt="2022-10-06T15:26:04.692" v="3369" actId="20577"/>
        <pc:sldMkLst>
          <pc:docMk/>
          <pc:sldMk cId="1229360694" sldId="3057"/>
        </pc:sldMkLst>
        <pc:spChg chg="del mod">
          <ac:chgData name="Rodriguez Valdes, Maria Del Carmen" userId="48e1f2a6-2d85-4dcb-bd83-dc6fd5f59a9c" providerId="ADAL" clId="{CA99938F-3EEE-44C1-A6EC-DE1210A37E76}" dt="2022-10-05T15:55:52.739" v="2964" actId="478"/>
          <ac:spMkLst>
            <pc:docMk/>
            <pc:sldMk cId="1229360694" sldId="3057"/>
            <ac:spMk id="4" creationId="{470ADE50-90B4-2968-551C-4F1E62269945}"/>
          </ac:spMkLst>
        </pc:spChg>
        <pc:spChg chg="mod">
          <ac:chgData name="Rodriguez Valdes, Maria Del Carmen" userId="48e1f2a6-2d85-4dcb-bd83-dc6fd5f59a9c" providerId="ADAL" clId="{CA99938F-3EEE-44C1-A6EC-DE1210A37E76}" dt="2022-10-06T15:26:04.692" v="3369" actId="20577"/>
          <ac:spMkLst>
            <pc:docMk/>
            <pc:sldMk cId="1229360694" sldId="3057"/>
            <ac:spMk id="6" creationId="{17EAECD1-9F6A-CD44-B335-AEDA6E624EA4}"/>
          </ac:spMkLst>
        </pc:spChg>
        <pc:spChg chg="mod">
          <ac:chgData name="Rodriguez Valdes, Maria Del Carmen" userId="48e1f2a6-2d85-4dcb-bd83-dc6fd5f59a9c" providerId="ADAL" clId="{CA99938F-3EEE-44C1-A6EC-DE1210A37E76}" dt="2022-10-05T15:56:40.974" v="2998" actId="1035"/>
          <ac:spMkLst>
            <pc:docMk/>
            <pc:sldMk cId="1229360694" sldId="3057"/>
            <ac:spMk id="7" creationId="{AC747783-81BB-0F66-7A56-D6BD6E9E0A8A}"/>
          </ac:spMkLst>
        </pc:spChg>
        <pc:spChg chg="mod">
          <ac:chgData name="Rodriguez Valdes, Maria Del Carmen" userId="48e1f2a6-2d85-4dcb-bd83-dc6fd5f59a9c" providerId="ADAL" clId="{CA99938F-3EEE-44C1-A6EC-DE1210A37E76}" dt="2022-10-05T15:56:40.974" v="2998" actId="1035"/>
          <ac:spMkLst>
            <pc:docMk/>
            <pc:sldMk cId="1229360694" sldId="3057"/>
            <ac:spMk id="8" creationId="{CF9E6E16-67D4-463C-3F93-6961CDA4D9E7}"/>
          </ac:spMkLst>
        </pc:spChg>
        <pc:spChg chg="mod">
          <ac:chgData name="Rodriguez Valdes, Maria Del Carmen" userId="48e1f2a6-2d85-4dcb-bd83-dc6fd5f59a9c" providerId="ADAL" clId="{CA99938F-3EEE-44C1-A6EC-DE1210A37E76}" dt="2022-10-05T15:56:40.974" v="2998" actId="1035"/>
          <ac:spMkLst>
            <pc:docMk/>
            <pc:sldMk cId="1229360694" sldId="3057"/>
            <ac:spMk id="9" creationId="{A89C48BA-8061-F99A-CA6E-CF92DBDDE9DF}"/>
          </ac:spMkLst>
        </pc:spChg>
        <pc:spChg chg="mod">
          <ac:chgData name="Rodriguez Valdes, Maria Del Carmen" userId="48e1f2a6-2d85-4dcb-bd83-dc6fd5f59a9c" providerId="ADAL" clId="{CA99938F-3EEE-44C1-A6EC-DE1210A37E76}" dt="2022-10-05T15:56:40.974" v="2998" actId="1035"/>
          <ac:spMkLst>
            <pc:docMk/>
            <pc:sldMk cId="1229360694" sldId="3057"/>
            <ac:spMk id="10" creationId="{0260A599-2C84-A5DD-B0E5-94206059B682}"/>
          </ac:spMkLst>
        </pc:spChg>
        <pc:spChg chg="mod">
          <ac:chgData name="Rodriguez Valdes, Maria Del Carmen" userId="48e1f2a6-2d85-4dcb-bd83-dc6fd5f59a9c" providerId="ADAL" clId="{CA99938F-3EEE-44C1-A6EC-DE1210A37E76}" dt="2022-10-05T15:56:40.974" v="2998" actId="1035"/>
          <ac:spMkLst>
            <pc:docMk/>
            <pc:sldMk cId="1229360694" sldId="3057"/>
            <ac:spMk id="11" creationId="{F203556D-9017-A8B9-F861-E31B69540EC9}"/>
          </ac:spMkLst>
        </pc:spChg>
        <pc:spChg chg="mod">
          <ac:chgData name="Rodriguez Valdes, Maria Del Carmen" userId="48e1f2a6-2d85-4dcb-bd83-dc6fd5f59a9c" providerId="ADAL" clId="{CA99938F-3EEE-44C1-A6EC-DE1210A37E76}" dt="2022-10-05T15:59:42.265" v="3127" actId="14100"/>
          <ac:spMkLst>
            <pc:docMk/>
            <pc:sldMk cId="1229360694" sldId="3057"/>
            <ac:spMk id="12" creationId="{D8155BA4-0996-8DA4-1216-659A26ABD4D7}"/>
          </ac:spMkLst>
        </pc:spChg>
        <pc:spChg chg="mod">
          <ac:chgData name="Rodriguez Valdes, Maria Del Carmen" userId="48e1f2a6-2d85-4dcb-bd83-dc6fd5f59a9c" providerId="ADAL" clId="{CA99938F-3EEE-44C1-A6EC-DE1210A37E76}" dt="2022-10-05T15:56:40.974" v="2998" actId="1035"/>
          <ac:spMkLst>
            <pc:docMk/>
            <pc:sldMk cId="1229360694" sldId="3057"/>
            <ac:spMk id="13" creationId="{9ACEAC83-64E0-D2D6-2A6C-8CE6A2474F14}"/>
          </ac:spMkLst>
        </pc:spChg>
        <pc:spChg chg="mod">
          <ac:chgData name="Rodriguez Valdes, Maria Del Carmen" userId="48e1f2a6-2d85-4dcb-bd83-dc6fd5f59a9c" providerId="ADAL" clId="{CA99938F-3EEE-44C1-A6EC-DE1210A37E76}" dt="2022-10-05T15:56:40.974" v="2998" actId="1035"/>
          <ac:spMkLst>
            <pc:docMk/>
            <pc:sldMk cId="1229360694" sldId="3057"/>
            <ac:spMk id="14" creationId="{008C9418-2282-FD5E-F8B6-97C10CD9F13A}"/>
          </ac:spMkLst>
        </pc:spChg>
        <pc:spChg chg="mod">
          <ac:chgData name="Rodriguez Valdes, Maria Del Carmen" userId="48e1f2a6-2d85-4dcb-bd83-dc6fd5f59a9c" providerId="ADAL" clId="{CA99938F-3EEE-44C1-A6EC-DE1210A37E76}" dt="2022-10-05T15:56:40.974" v="2998" actId="1035"/>
          <ac:spMkLst>
            <pc:docMk/>
            <pc:sldMk cId="1229360694" sldId="3057"/>
            <ac:spMk id="15" creationId="{302450AA-460A-0A10-169D-DE2A8F4B1197}"/>
          </ac:spMkLst>
        </pc:spChg>
        <pc:spChg chg="mod">
          <ac:chgData name="Rodriguez Valdes, Maria Del Carmen" userId="48e1f2a6-2d85-4dcb-bd83-dc6fd5f59a9c" providerId="ADAL" clId="{CA99938F-3EEE-44C1-A6EC-DE1210A37E76}" dt="2022-10-05T15:57:58.497" v="3021" actId="20577"/>
          <ac:spMkLst>
            <pc:docMk/>
            <pc:sldMk cId="1229360694" sldId="3057"/>
            <ac:spMk id="16" creationId="{3917D799-9C9B-49D0-F76A-58FA2D817C35}"/>
          </ac:spMkLst>
        </pc:spChg>
        <pc:spChg chg="mod">
          <ac:chgData name="Rodriguez Valdes, Maria Del Carmen" userId="48e1f2a6-2d85-4dcb-bd83-dc6fd5f59a9c" providerId="ADAL" clId="{CA99938F-3EEE-44C1-A6EC-DE1210A37E76}" dt="2022-10-05T16:00:56.776" v="3141" actId="20577"/>
          <ac:spMkLst>
            <pc:docMk/>
            <pc:sldMk cId="1229360694" sldId="3057"/>
            <ac:spMk id="17" creationId="{2DD0B3B9-1BA8-139C-9580-56A415BD36C4}"/>
          </ac:spMkLst>
        </pc:spChg>
        <pc:spChg chg="mod">
          <ac:chgData name="Rodriguez Valdes, Maria Del Carmen" userId="48e1f2a6-2d85-4dcb-bd83-dc6fd5f59a9c" providerId="ADAL" clId="{CA99938F-3EEE-44C1-A6EC-DE1210A37E76}" dt="2022-10-05T15:56:40.974" v="2998" actId="1035"/>
          <ac:spMkLst>
            <pc:docMk/>
            <pc:sldMk cId="1229360694" sldId="3057"/>
            <ac:spMk id="18" creationId="{DE2D165A-FA3B-2742-BD01-2D3A760B4493}"/>
          </ac:spMkLst>
        </pc:spChg>
        <pc:spChg chg="mod">
          <ac:chgData name="Rodriguez Valdes, Maria Del Carmen" userId="48e1f2a6-2d85-4dcb-bd83-dc6fd5f59a9c" providerId="ADAL" clId="{CA99938F-3EEE-44C1-A6EC-DE1210A37E76}" dt="2022-10-05T16:00:07.650" v="3132" actId="14100"/>
          <ac:spMkLst>
            <pc:docMk/>
            <pc:sldMk cId="1229360694" sldId="3057"/>
            <ac:spMk id="19" creationId="{6CEB906E-0B99-CE61-4353-15AA8AE0CB2C}"/>
          </ac:spMkLst>
        </pc:spChg>
        <pc:spChg chg="mod">
          <ac:chgData name="Rodriguez Valdes, Maria Del Carmen" userId="48e1f2a6-2d85-4dcb-bd83-dc6fd5f59a9c" providerId="ADAL" clId="{CA99938F-3EEE-44C1-A6EC-DE1210A37E76}" dt="2022-10-05T16:00:13.527" v="3136" actId="20577"/>
          <ac:spMkLst>
            <pc:docMk/>
            <pc:sldMk cId="1229360694" sldId="3057"/>
            <ac:spMk id="20" creationId="{19941587-A237-F3BB-6AE7-DE2ED470BE1A}"/>
          </ac:spMkLst>
        </pc:spChg>
        <pc:spChg chg="mod">
          <ac:chgData name="Rodriguez Valdes, Maria Del Carmen" userId="48e1f2a6-2d85-4dcb-bd83-dc6fd5f59a9c" providerId="ADAL" clId="{CA99938F-3EEE-44C1-A6EC-DE1210A37E76}" dt="2022-10-05T16:01:10.837" v="3146" actId="20577"/>
          <ac:spMkLst>
            <pc:docMk/>
            <pc:sldMk cId="1229360694" sldId="3057"/>
            <ac:spMk id="21" creationId="{75DE3CA2-BBE4-51FE-912A-9BE25B36353F}"/>
          </ac:spMkLst>
        </pc:spChg>
        <pc:spChg chg="add mod">
          <ac:chgData name="Rodriguez Valdes, Maria Del Carmen" userId="48e1f2a6-2d85-4dcb-bd83-dc6fd5f59a9c" providerId="ADAL" clId="{CA99938F-3EEE-44C1-A6EC-DE1210A37E76}" dt="2022-10-05T15:56:21.114" v="2978" actId="20577"/>
          <ac:spMkLst>
            <pc:docMk/>
            <pc:sldMk cId="1229360694" sldId="3057"/>
            <ac:spMk id="22" creationId="{5DD956D7-8DA2-5A4B-2FB6-46AF13A5EF7C}"/>
          </ac:spMkLst>
        </pc:spChg>
      </pc:sldChg>
      <pc:sldMasterChg chg="delSldLayout">
        <pc:chgData name="Rodriguez Valdes, Maria Del Carmen" userId="48e1f2a6-2d85-4dcb-bd83-dc6fd5f59a9c" providerId="ADAL" clId="{CA99938F-3EEE-44C1-A6EC-DE1210A37E76}" dt="2022-10-05T15:44:52.291" v="2955" actId="47"/>
        <pc:sldMasterMkLst>
          <pc:docMk/>
          <pc:sldMasterMk cId="1446499737" sldId="2147483761"/>
        </pc:sldMasterMkLst>
        <pc:sldLayoutChg chg="del">
          <pc:chgData name="Rodriguez Valdes, Maria Del Carmen" userId="48e1f2a6-2d85-4dcb-bd83-dc6fd5f59a9c" providerId="ADAL" clId="{CA99938F-3EEE-44C1-A6EC-DE1210A37E76}" dt="2022-10-05T15:44:52.291" v="2955" actId="47"/>
          <pc:sldLayoutMkLst>
            <pc:docMk/>
            <pc:sldMasterMk cId="1446499737" sldId="2147483761"/>
            <pc:sldLayoutMk cId="228918265" sldId="2147483817"/>
          </pc:sldLayoutMkLst>
        </pc:sldLayoutChg>
      </pc:sldMasterChg>
    </pc:docChg>
  </pc:docChgLst>
  <pc:docChgLst>
    <pc:chgData name="Garcia Izquierdo, Beatriz" userId="78b91516-bf6e-4312-8448-fd51368192bb" providerId="ADAL" clId="{39F36FFC-C3B2-48E6-BCB9-51913BD98E90}"/>
    <pc:docChg chg="addSld modSld">
      <pc:chgData name="Garcia Izquierdo, Beatriz" userId="78b91516-bf6e-4312-8448-fd51368192bb" providerId="ADAL" clId="{39F36FFC-C3B2-48E6-BCB9-51913BD98E90}" dt="2022-03-21T11:43:56.230" v="24" actId="11"/>
      <pc:docMkLst>
        <pc:docMk/>
      </pc:docMkLst>
      <pc:sldChg chg="modSp">
        <pc:chgData name="Garcia Izquierdo, Beatriz" userId="78b91516-bf6e-4312-8448-fd51368192bb" providerId="ADAL" clId="{39F36FFC-C3B2-48E6-BCB9-51913BD98E90}" dt="2022-03-08T09:25:16.708" v="20" actId="20577"/>
        <pc:sldMkLst>
          <pc:docMk/>
          <pc:sldMk cId="814690068" sldId="377"/>
        </pc:sldMkLst>
        <pc:spChg chg="mod">
          <ac:chgData name="Garcia Izquierdo, Beatriz" userId="78b91516-bf6e-4312-8448-fd51368192bb" providerId="ADAL" clId="{39F36FFC-C3B2-48E6-BCB9-51913BD98E90}" dt="2022-03-08T09:25:16.708" v="20" actId="20577"/>
          <ac:spMkLst>
            <pc:docMk/>
            <pc:sldMk cId="814690068" sldId="377"/>
            <ac:spMk id="11" creationId="{00000000-0000-0000-0000-000000000000}"/>
          </ac:spMkLst>
        </pc:spChg>
      </pc:sldChg>
      <pc:sldChg chg="add">
        <pc:chgData name="Garcia Izquierdo, Beatriz" userId="78b91516-bf6e-4312-8448-fd51368192bb" providerId="ADAL" clId="{39F36FFC-C3B2-48E6-BCB9-51913BD98E90}" dt="2022-03-21T11:43:35.016" v="21"/>
        <pc:sldMkLst>
          <pc:docMk/>
          <pc:sldMk cId="3270404064" sldId="3051"/>
        </pc:sldMkLst>
      </pc:sldChg>
      <pc:sldChg chg="modSp">
        <pc:chgData name="Garcia Izquierdo, Beatriz" userId="78b91516-bf6e-4312-8448-fd51368192bb" providerId="ADAL" clId="{39F36FFC-C3B2-48E6-BCB9-51913BD98E90}" dt="2022-03-21T11:43:56.230" v="24" actId="11"/>
        <pc:sldMkLst>
          <pc:docMk/>
          <pc:sldMk cId="1174783657" sldId="3052"/>
        </pc:sldMkLst>
        <pc:spChg chg="mod">
          <ac:chgData name="Garcia Izquierdo, Beatriz" userId="78b91516-bf6e-4312-8448-fd51368192bb" providerId="ADAL" clId="{39F36FFC-C3B2-48E6-BCB9-51913BD98E90}" dt="2022-03-21T11:43:56.230" v="24" actId="11"/>
          <ac:spMkLst>
            <pc:docMk/>
            <pc:sldMk cId="1174783657" sldId="3052"/>
            <ac:spMk id="5" creationId="{00000000-0000-0000-0000-000000000000}"/>
          </ac:spMkLst>
        </pc:spChg>
      </pc:sldChg>
    </pc:docChg>
  </pc:docChgLst>
  <pc:docChgLst>
    <pc:chgData name="Garcia Izquierdo, Beatriz" userId="78b91516-bf6e-4312-8448-fd51368192bb" providerId="ADAL" clId="{CE53362B-C6E8-443D-8218-054E22629484}"/>
    <pc:docChg chg="undo custSel addSld delSld modSld">
      <pc:chgData name="Garcia Izquierdo, Beatriz" userId="78b91516-bf6e-4312-8448-fd51368192bb" providerId="ADAL" clId="{CE53362B-C6E8-443D-8218-054E22629484}" dt="2022-03-07T18:43:06.856" v="33" actId="1076"/>
      <pc:docMkLst>
        <pc:docMk/>
      </pc:docMkLst>
      <pc:sldChg chg="delSp modSp">
        <pc:chgData name="Garcia Izquierdo, Beatriz" userId="78b91516-bf6e-4312-8448-fd51368192bb" providerId="ADAL" clId="{CE53362B-C6E8-443D-8218-054E22629484}" dt="2022-03-07T14:48:55.780" v="19" actId="478"/>
        <pc:sldMkLst>
          <pc:docMk/>
          <pc:sldMk cId="814690068" sldId="377"/>
        </pc:sldMkLst>
        <pc:spChg chg="mod">
          <ac:chgData name="Garcia Izquierdo, Beatriz" userId="78b91516-bf6e-4312-8448-fd51368192bb" providerId="ADAL" clId="{CE53362B-C6E8-443D-8218-054E22629484}" dt="2022-03-03T17:29:45.584" v="6" actId="2711"/>
          <ac:spMkLst>
            <pc:docMk/>
            <pc:sldMk cId="814690068" sldId="377"/>
            <ac:spMk id="26" creationId="{00000000-0000-0000-0000-000000000000}"/>
          </ac:spMkLst>
        </pc:spChg>
        <pc:spChg chg="mod">
          <ac:chgData name="Garcia Izquierdo, Beatriz" userId="78b91516-bf6e-4312-8448-fd51368192bb" providerId="ADAL" clId="{CE53362B-C6E8-443D-8218-054E22629484}" dt="2022-03-07T14:48:49.869" v="18" actId="20577"/>
          <ac:spMkLst>
            <pc:docMk/>
            <pc:sldMk cId="814690068" sldId="377"/>
            <ac:spMk id="30" creationId="{00000000-0000-0000-0000-000000000000}"/>
          </ac:spMkLst>
        </pc:spChg>
        <pc:spChg chg="del">
          <ac:chgData name="Garcia Izquierdo, Beatriz" userId="78b91516-bf6e-4312-8448-fd51368192bb" providerId="ADAL" clId="{CE53362B-C6E8-443D-8218-054E22629484}" dt="2022-03-07T14:48:55.780" v="19" actId="478"/>
          <ac:spMkLst>
            <pc:docMk/>
            <pc:sldMk cId="814690068" sldId="377"/>
            <ac:spMk id="42" creationId="{4B6EB442-DEC6-4D64-9ABC-1B8790CC799F}"/>
          </ac:spMkLst>
        </pc:spChg>
      </pc:sldChg>
      <pc:sldChg chg="modSp">
        <pc:chgData name="Garcia Izquierdo, Beatriz" userId="78b91516-bf6e-4312-8448-fd51368192bb" providerId="ADAL" clId="{CE53362B-C6E8-443D-8218-054E22629484}" dt="2022-03-07T18:43:06.856" v="33" actId="1076"/>
        <pc:sldMkLst>
          <pc:docMk/>
          <pc:sldMk cId="3714133985" sldId="3050"/>
        </pc:sldMkLst>
        <pc:spChg chg="mod">
          <ac:chgData name="Garcia Izquierdo, Beatriz" userId="78b91516-bf6e-4312-8448-fd51368192bb" providerId="ADAL" clId="{CE53362B-C6E8-443D-8218-054E22629484}" dt="2022-03-07T18:43:06.856" v="33" actId="1076"/>
          <ac:spMkLst>
            <pc:docMk/>
            <pc:sldMk cId="3714133985" sldId="3050"/>
            <ac:spMk id="43" creationId="{711624DF-5C66-7E4E-B84D-CD23BC5C1331}"/>
          </ac:spMkLst>
        </pc:spChg>
        <pc:spChg chg="mod">
          <ac:chgData name="Garcia Izquierdo, Beatriz" userId="78b91516-bf6e-4312-8448-fd51368192bb" providerId="ADAL" clId="{CE53362B-C6E8-443D-8218-054E22629484}" dt="2022-03-07T18:38:06.649" v="29" actId="948"/>
          <ac:spMkLst>
            <pc:docMk/>
            <pc:sldMk cId="3714133985" sldId="3050"/>
            <ac:spMk id="95" creationId="{DB283CA6-DAFE-4DF9-A61F-6A3183BAB6C8}"/>
          </ac:spMkLst>
        </pc:spChg>
        <pc:spChg chg="mod">
          <ac:chgData name="Garcia Izquierdo, Beatriz" userId="78b91516-bf6e-4312-8448-fd51368192bb" providerId="ADAL" clId="{CE53362B-C6E8-443D-8218-054E22629484}" dt="2022-03-07T18:38:38.920" v="31" actId="1076"/>
          <ac:spMkLst>
            <pc:docMk/>
            <pc:sldMk cId="3714133985" sldId="3050"/>
            <ac:spMk id="96" creationId="{4D481712-1C4B-4CA1-87DD-E4B662812FFD}"/>
          </ac:spMkLst>
        </pc:spChg>
      </pc:sldChg>
    </pc:docChg>
  </pc:docChgLst>
  <pc:docChgLst>
    <pc:chgData name="Rodriguez Valdes, Maria Del Carmen" userId="48e1f2a6-2d85-4dcb-bd83-dc6fd5f59a9c" providerId="ADAL" clId="{B9A5FAF9-0510-4757-B047-EF5B0AAC0695}"/>
    <pc:docChg chg="undo custSel addSld delSld modSld sldOrd">
      <pc:chgData name="Rodriguez Valdes, Maria Del Carmen" userId="48e1f2a6-2d85-4dcb-bd83-dc6fd5f59a9c" providerId="ADAL" clId="{B9A5FAF9-0510-4757-B047-EF5B0AAC0695}" dt="2022-11-23T09:07:52.132" v="3114" actId="14100"/>
      <pc:docMkLst>
        <pc:docMk/>
      </pc:docMkLst>
      <pc:sldChg chg="modSp mod">
        <pc:chgData name="Rodriguez Valdes, Maria Del Carmen" userId="48e1f2a6-2d85-4dcb-bd83-dc6fd5f59a9c" providerId="ADAL" clId="{B9A5FAF9-0510-4757-B047-EF5B0AAC0695}" dt="2022-11-23T08:27:03.720" v="2412" actId="6549"/>
        <pc:sldMkLst>
          <pc:docMk/>
          <pc:sldMk cId="957480365" sldId="3046"/>
        </pc:sldMkLst>
        <pc:spChg chg="mod">
          <ac:chgData name="Rodriguez Valdes, Maria Del Carmen" userId="48e1f2a6-2d85-4dcb-bd83-dc6fd5f59a9c" providerId="ADAL" clId="{B9A5FAF9-0510-4757-B047-EF5B0AAC0695}" dt="2022-11-23T08:27:03.720" v="2412" actId="6549"/>
          <ac:spMkLst>
            <pc:docMk/>
            <pc:sldMk cId="957480365" sldId="3046"/>
            <ac:spMk id="5" creationId="{00000000-0000-0000-0000-000000000000}"/>
          </ac:spMkLst>
        </pc:spChg>
      </pc:sldChg>
      <pc:sldChg chg="del">
        <pc:chgData name="Rodriguez Valdes, Maria Del Carmen" userId="48e1f2a6-2d85-4dcb-bd83-dc6fd5f59a9c" providerId="ADAL" clId="{B9A5FAF9-0510-4757-B047-EF5B0AAC0695}" dt="2022-11-23T07:26:27.109" v="556" actId="47"/>
        <pc:sldMkLst>
          <pc:docMk/>
          <pc:sldMk cId="427461686" sldId="3047"/>
        </pc:sldMkLst>
      </pc:sldChg>
      <pc:sldChg chg="modSp mod ord">
        <pc:chgData name="Rodriguez Valdes, Maria Del Carmen" userId="48e1f2a6-2d85-4dcb-bd83-dc6fd5f59a9c" providerId="ADAL" clId="{B9A5FAF9-0510-4757-B047-EF5B0AAC0695}" dt="2022-11-23T08:26:20.135" v="2411" actId="20577"/>
        <pc:sldMkLst>
          <pc:docMk/>
          <pc:sldMk cId="283689100" sldId="3053"/>
        </pc:sldMkLst>
        <pc:spChg chg="mod">
          <ac:chgData name="Rodriguez Valdes, Maria Del Carmen" userId="48e1f2a6-2d85-4dcb-bd83-dc6fd5f59a9c" providerId="ADAL" clId="{B9A5FAF9-0510-4757-B047-EF5B0AAC0695}" dt="2022-11-23T08:26:20.135" v="2411" actId="20577"/>
          <ac:spMkLst>
            <pc:docMk/>
            <pc:sldMk cId="283689100" sldId="3053"/>
            <ac:spMk id="6" creationId="{17EAECD1-9F6A-CD44-B335-AEDA6E624EA4}"/>
          </ac:spMkLst>
        </pc:spChg>
      </pc:sldChg>
      <pc:sldChg chg="modSp mod ord">
        <pc:chgData name="Rodriguez Valdes, Maria Del Carmen" userId="48e1f2a6-2d85-4dcb-bd83-dc6fd5f59a9c" providerId="ADAL" clId="{B9A5FAF9-0510-4757-B047-EF5B0AAC0695}" dt="2022-11-23T08:29:20.957" v="2472" actId="1038"/>
        <pc:sldMkLst>
          <pc:docMk/>
          <pc:sldMk cId="2470110843" sldId="3055"/>
        </pc:sldMkLst>
        <pc:spChg chg="mod">
          <ac:chgData name="Rodriguez Valdes, Maria Del Carmen" userId="48e1f2a6-2d85-4dcb-bd83-dc6fd5f59a9c" providerId="ADAL" clId="{B9A5FAF9-0510-4757-B047-EF5B0AAC0695}" dt="2022-11-23T08:29:20.957" v="2472" actId="1038"/>
          <ac:spMkLst>
            <pc:docMk/>
            <pc:sldMk cId="2470110843" sldId="3055"/>
            <ac:spMk id="6" creationId="{17EAECD1-9F6A-CD44-B335-AEDA6E624EA4}"/>
          </ac:spMkLst>
        </pc:spChg>
      </pc:sldChg>
      <pc:sldChg chg="modSp mod ord">
        <pc:chgData name="Rodriguez Valdes, Maria Del Carmen" userId="48e1f2a6-2d85-4dcb-bd83-dc6fd5f59a9c" providerId="ADAL" clId="{B9A5FAF9-0510-4757-B047-EF5B0AAC0695}" dt="2022-11-23T08:29:26.241" v="2486" actId="1038"/>
        <pc:sldMkLst>
          <pc:docMk/>
          <pc:sldMk cId="3415558891" sldId="3056"/>
        </pc:sldMkLst>
        <pc:spChg chg="mod">
          <ac:chgData name="Rodriguez Valdes, Maria Del Carmen" userId="48e1f2a6-2d85-4dcb-bd83-dc6fd5f59a9c" providerId="ADAL" clId="{B9A5FAF9-0510-4757-B047-EF5B0AAC0695}" dt="2022-11-23T08:29:26.241" v="2486" actId="1038"/>
          <ac:spMkLst>
            <pc:docMk/>
            <pc:sldMk cId="3415558891" sldId="3056"/>
            <ac:spMk id="6" creationId="{17EAECD1-9F6A-CD44-B335-AEDA6E624EA4}"/>
          </ac:spMkLst>
        </pc:spChg>
      </pc:sldChg>
      <pc:sldChg chg="modSp mod ord">
        <pc:chgData name="Rodriguez Valdes, Maria Del Carmen" userId="48e1f2a6-2d85-4dcb-bd83-dc6fd5f59a9c" providerId="ADAL" clId="{B9A5FAF9-0510-4757-B047-EF5B0AAC0695}" dt="2022-11-23T08:29:31.542" v="2503" actId="1037"/>
        <pc:sldMkLst>
          <pc:docMk/>
          <pc:sldMk cId="1229360694" sldId="3057"/>
        </pc:sldMkLst>
        <pc:spChg chg="mod">
          <ac:chgData name="Rodriguez Valdes, Maria Del Carmen" userId="48e1f2a6-2d85-4dcb-bd83-dc6fd5f59a9c" providerId="ADAL" clId="{B9A5FAF9-0510-4757-B047-EF5B0AAC0695}" dt="2022-11-23T08:29:31.542" v="2503" actId="1037"/>
          <ac:spMkLst>
            <pc:docMk/>
            <pc:sldMk cId="1229360694" sldId="3057"/>
            <ac:spMk id="6" creationId="{17EAECD1-9F6A-CD44-B335-AEDA6E624EA4}"/>
          </ac:spMkLst>
        </pc:spChg>
      </pc:sldChg>
      <pc:sldChg chg="modSp add del mod">
        <pc:chgData name="Rodriguez Valdes, Maria Del Carmen" userId="48e1f2a6-2d85-4dcb-bd83-dc6fd5f59a9c" providerId="ADAL" clId="{B9A5FAF9-0510-4757-B047-EF5B0AAC0695}" dt="2022-11-23T08:23:38.081" v="2308" actId="47"/>
        <pc:sldMkLst>
          <pc:docMk/>
          <pc:sldMk cId="1934352704" sldId="3058"/>
        </pc:sldMkLst>
        <pc:spChg chg="mod">
          <ac:chgData name="Rodriguez Valdes, Maria Del Carmen" userId="48e1f2a6-2d85-4dcb-bd83-dc6fd5f59a9c" providerId="ADAL" clId="{B9A5FAF9-0510-4757-B047-EF5B0AAC0695}" dt="2022-11-23T07:28:21.520" v="740" actId="108"/>
          <ac:spMkLst>
            <pc:docMk/>
            <pc:sldMk cId="1934352704" sldId="3058"/>
            <ac:spMk id="5" creationId="{00000000-0000-0000-0000-000000000000}"/>
          </ac:spMkLst>
        </pc:spChg>
      </pc:sldChg>
      <pc:sldChg chg="addSp delSp modSp add mod ord">
        <pc:chgData name="Rodriguez Valdes, Maria Del Carmen" userId="48e1f2a6-2d85-4dcb-bd83-dc6fd5f59a9c" providerId="ADAL" clId="{B9A5FAF9-0510-4757-B047-EF5B0AAC0695}" dt="2022-11-23T08:26:02.044" v="2374" actId="478"/>
        <pc:sldMkLst>
          <pc:docMk/>
          <pc:sldMk cId="2093359344" sldId="3251"/>
        </pc:sldMkLst>
        <pc:spChg chg="add del mod">
          <ac:chgData name="Rodriguez Valdes, Maria Del Carmen" userId="48e1f2a6-2d85-4dcb-bd83-dc6fd5f59a9c" providerId="ADAL" clId="{B9A5FAF9-0510-4757-B047-EF5B0AAC0695}" dt="2022-11-23T08:26:02.044" v="2374" actId="478"/>
          <ac:spMkLst>
            <pc:docMk/>
            <pc:sldMk cId="2093359344" sldId="3251"/>
            <ac:spMk id="3" creationId="{1E97127A-FB04-9DC4-D7C3-47280330D9E5}"/>
          </ac:spMkLst>
        </pc:spChg>
        <pc:spChg chg="add del mod">
          <ac:chgData name="Rodriguez Valdes, Maria Del Carmen" userId="48e1f2a6-2d85-4dcb-bd83-dc6fd5f59a9c" providerId="ADAL" clId="{B9A5FAF9-0510-4757-B047-EF5B0AAC0695}" dt="2022-11-22T12:54:39.335" v="39" actId="478"/>
          <ac:spMkLst>
            <pc:docMk/>
            <pc:sldMk cId="2093359344" sldId="3251"/>
            <ac:spMk id="4" creationId="{85D552A7-003D-7710-90FB-9A0DF24982D5}"/>
          </ac:spMkLst>
        </pc:spChg>
        <pc:spChg chg="del">
          <ac:chgData name="Rodriguez Valdes, Maria Del Carmen" userId="48e1f2a6-2d85-4dcb-bd83-dc6fd5f59a9c" providerId="ADAL" clId="{B9A5FAF9-0510-4757-B047-EF5B0AAC0695}" dt="2022-11-22T12:54:43.607" v="40" actId="478"/>
          <ac:spMkLst>
            <pc:docMk/>
            <pc:sldMk cId="2093359344" sldId="3251"/>
            <ac:spMk id="6" creationId="{23D2C9F0-CC4E-91FA-53A7-5489BE8AE961}"/>
          </ac:spMkLst>
        </pc:spChg>
        <pc:spChg chg="add mod">
          <ac:chgData name="Rodriguez Valdes, Maria Del Carmen" userId="48e1f2a6-2d85-4dcb-bd83-dc6fd5f59a9c" providerId="ADAL" clId="{B9A5FAF9-0510-4757-B047-EF5B0AAC0695}" dt="2022-11-23T08:25:39.351" v="2353" actId="20577"/>
          <ac:spMkLst>
            <pc:docMk/>
            <pc:sldMk cId="2093359344" sldId="3251"/>
            <ac:spMk id="9" creationId="{39E525D7-006E-5823-16B9-6E988B0ED626}"/>
          </ac:spMkLst>
        </pc:spChg>
        <pc:spChg chg="del">
          <ac:chgData name="Rodriguez Valdes, Maria Del Carmen" userId="48e1f2a6-2d85-4dcb-bd83-dc6fd5f59a9c" providerId="ADAL" clId="{B9A5FAF9-0510-4757-B047-EF5B0AAC0695}" dt="2022-11-22T12:54:36.607" v="38" actId="478"/>
          <ac:spMkLst>
            <pc:docMk/>
            <pc:sldMk cId="2093359344" sldId="3251"/>
            <ac:spMk id="17" creationId="{F10089D0-3E3E-BC3A-8617-76819E69B665}"/>
          </ac:spMkLst>
        </pc:spChg>
      </pc:sldChg>
      <pc:sldChg chg="addSp delSp modSp add mod ord">
        <pc:chgData name="Rodriguez Valdes, Maria Del Carmen" userId="48e1f2a6-2d85-4dcb-bd83-dc6fd5f59a9c" providerId="ADAL" clId="{B9A5FAF9-0510-4757-B047-EF5B0AAC0695}" dt="2022-11-23T08:29:37.253" v="2517" actId="1038"/>
        <pc:sldMkLst>
          <pc:docMk/>
          <pc:sldMk cId="2398598305" sldId="3252"/>
        </pc:sldMkLst>
        <pc:spChg chg="mod">
          <ac:chgData name="Rodriguez Valdes, Maria Del Carmen" userId="48e1f2a6-2d85-4dcb-bd83-dc6fd5f59a9c" providerId="ADAL" clId="{B9A5FAF9-0510-4757-B047-EF5B0AAC0695}" dt="2022-11-23T07:22:57.756" v="284" actId="20577"/>
          <ac:spMkLst>
            <pc:docMk/>
            <pc:sldMk cId="2398598305" sldId="3252"/>
            <ac:spMk id="4" creationId="{F89DDF41-DD67-D8FE-FE3D-AA1E90B0A07A}"/>
          </ac:spMkLst>
        </pc:spChg>
        <pc:spChg chg="del">
          <ac:chgData name="Rodriguez Valdes, Maria Del Carmen" userId="48e1f2a6-2d85-4dcb-bd83-dc6fd5f59a9c" providerId="ADAL" clId="{B9A5FAF9-0510-4757-B047-EF5B0AAC0695}" dt="2022-11-22T12:56:14.680" v="134" actId="478"/>
          <ac:spMkLst>
            <pc:docMk/>
            <pc:sldMk cId="2398598305" sldId="3252"/>
            <ac:spMk id="6" creationId="{23D2C9F0-CC4E-91FA-53A7-5489BE8AE961}"/>
          </ac:spMkLst>
        </pc:spChg>
        <pc:spChg chg="add del">
          <ac:chgData name="Rodriguez Valdes, Maria Del Carmen" userId="48e1f2a6-2d85-4dcb-bd83-dc6fd5f59a9c" providerId="ADAL" clId="{B9A5FAF9-0510-4757-B047-EF5B0AAC0695}" dt="2022-11-23T08:28:32.113" v="2425" actId="22"/>
          <ac:spMkLst>
            <pc:docMk/>
            <pc:sldMk cId="2398598305" sldId="3252"/>
            <ac:spMk id="9" creationId="{1D97D671-D14B-D227-46D3-44DE9559BDF5}"/>
          </ac:spMkLst>
        </pc:spChg>
        <pc:spChg chg="add del mod">
          <ac:chgData name="Rodriguez Valdes, Maria Del Carmen" userId="48e1f2a6-2d85-4dcb-bd83-dc6fd5f59a9c" providerId="ADAL" clId="{B9A5FAF9-0510-4757-B047-EF5B0AAC0695}" dt="2022-11-22T12:55:48.229" v="109" actId="478"/>
          <ac:spMkLst>
            <pc:docMk/>
            <pc:sldMk cId="2398598305" sldId="3252"/>
            <ac:spMk id="10" creationId="{9BE6F349-B278-918B-3BA5-332FEF5AA7D3}"/>
          </ac:spMkLst>
        </pc:spChg>
        <pc:spChg chg="add del mod">
          <ac:chgData name="Rodriguez Valdes, Maria Del Carmen" userId="48e1f2a6-2d85-4dcb-bd83-dc6fd5f59a9c" providerId="ADAL" clId="{B9A5FAF9-0510-4757-B047-EF5B0AAC0695}" dt="2022-11-23T08:29:37.253" v="2517" actId="1038"/>
          <ac:spMkLst>
            <pc:docMk/>
            <pc:sldMk cId="2398598305" sldId="3252"/>
            <ac:spMk id="14" creationId="{0A9A9852-85CD-2231-26DC-42DCFC367B00}"/>
          </ac:spMkLst>
        </pc:spChg>
        <pc:spChg chg="add mod">
          <ac:chgData name="Rodriguez Valdes, Maria Del Carmen" userId="48e1f2a6-2d85-4dcb-bd83-dc6fd5f59a9c" providerId="ADAL" clId="{B9A5FAF9-0510-4757-B047-EF5B0AAC0695}" dt="2022-11-22T12:57:20.837" v="193" actId="20577"/>
          <ac:spMkLst>
            <pc:docMk/>
            <pc:sldMk cId="2398598305" sldId="3252"/>
            <ac:spMk id="15" creationId="{8DA7BB28-195E-DC85-B5E9-76CAE79D824C}"/>
          </ac:spMkLst>
        </pc:spChg>
        <pc:spChg chg="del">
          <ac:chgData name="Rodriguez Valdes, Maria Del Carmen" userId="48e1f2a6-2d85-4dcb-bd83-dc6fd5f59a9c" providerId="ADAL" clId="{B9A5FAF9-0510-4757-B047-EF5B0AAC0695}" dt="2022-11-22T12:55:45.914" v="108" actId="478"/>
          <ac:spMkLst>
            <pc:docMk/>
            <pc:sldMk cId="2398598305" sldId="3252"/>
            <ac:spMk id="17" creationId="{F10089D0-3E3E-BC3A-8617-76819E69B665}"/>
          </ac:spMkLst>
        </pc:spChg>
        <pc:spChg chg="mod">
          <ac:chgData name="Rodriguez Valdes, Maria Del Carmen" userId="48e1f2a6-2d85-4dcb-bd83-dc6fd5f59a9c" providerId="ADAL" clId="{B9A5FAF9-0510-4757-B047-EF5B0AAC0695}" dt="2022-11-23T07:25:18.415" v="473" actId="20577"/>
          <ac:spMkLst>
            <pc:docMk/>
            <pc:sldMk cId="2398598305" sldId="3252"/>
            <ac:spMk id="31" creationId="{38EAE8EF-5911-60A9-AFDA-4ABE788B0FE5}"/>
          </ac:spMkLst>
        </pc:spChg>
      </pc:sldChg>
      <pc:sldChg chg="addSp delSp modSp add mod ord">
        <pc:chgData name="Rodriguez Valdes, Maria Del Carmen" userId="48e1f2a6-2d85-4dcb-bd83-dc6fd5f59a9c" providerId="ADAL" clId="{B9A5FAF9-0510-4757-B047-EF5B0AAC0695}" dt="2022-11-23T08:29:42.021" v="2533" actId="1038"/>
        <pc:sldMkLst>
          <pc:docMk/>
          <pc:sldMk cId="3056815243" sldId="3253"/>
        </pc:sldMkLst>
        <pc:spChg chg="mod">
          <ac:chgData name="Rodriguez Valdes, Maria Del Carmen" userId="48e1f2a6-2d85-4dcb-bd83-dc6fd5f59a9c" providerId="ADAL" clId="{B9A5FAF9-0510-4757-B047-EF5B0AAC0695}" dt="2022-11-23T07:09:35.021" v="208" actId="20577"/>
          <ac:spMkLst>
            <pc:docMk/>
            <pc:sldMk cId="3056815243" sldId="3253"/>
            <ac:spMk id="3" creationId="{205EFAB6-4C40-68CE-F542-6C8CA23C48AE}"/>
          </ac:spMkLst>
        </pc:spChg>
        <pc:spChg chg="mod">
          <ac:chgData name="Rodriguez Valdes, Maria Del Carmen" userId="48e1f2a6-2d85-4dcb-bd83-dc6fd5f59a9c" providerId="ADAL" clId="{B9A5FAF9-0510-4757-B047-EF5B0AAC0695}" dt="2022-11-23T07:24:05.087" v="416" actId="1035"/>
          <ac:spMkLst>
            <pc:docMk/>
            <pc:sldMk cId="3056815243" sldId="3253"/>
            <ac:spMk id="4" creationId="{F89DDF41-DD67-D8FE-FE3D-AA1E90B0A07A}"/>
          </ac:spMkLst>
        </pc:spChg>
        <pc:spChg chg="add del">
          <ac:chgData name="Rodriguez Valdes, Maria Del Carmen" userId="48e1f2a6-2d85-4dcb-bd83-dc6fd5f59a9c" providerId="ADAL" clId="{B9A5FAF9-0510-4757-B047-EF5B0AAC0695}" dt="2022-11-23T07:09:25.753" v="204" actId="478"/>
          <ac:spMkLst>
            <pc:docMk/>
            <pc:sldMk cId="3056815243" sldId="3253"/>
            <ac:spMk id="6" creationId="{663D0928-E015-79FB-E48F-AEB4B861F829}"/>
          </ac:spMkLst>
        </pc:spChg>
        <pc:spChg chg="mod">
          <ac:chgData name="Rodriguez Valdes, Maria Del Carmen" userId="48e1f2a6-2d85-4dcb-bd83-dc6fd5f59a9c" providerId="ADAL" clId="{B9A5FAF9-0510-4757-B047-EF5B0AAC0695}" dt="2022-11-23T08:29:42.021" v="2533" actId="1038"/>
          <ac:spMkLst>
            <pc:docMk/>
            <pc:sldMk cId="3056815243" sldId="3253"/>
            <ac:spMk id="14" creationId="{0A9A9852-85CD-2231-26DC-42DCFC367B00}"/>
          </ac:spMkLst>
        </pc:spChg>
        <pc:spChg chg="mod">
          <ac:chgData name="Rodriguez Valdes, Maria Del Carmen" userId="48e1f2a6-2d85-4dcb-bd83-dc6fd5f59a9c" providerId="ADAL" clId="{B9A5FAF9-0510-4757-B047-EF5B0AAC0695}" dt="2022-11-22T12:57:57.416" v="199" actId="20577"/>
          <ac:spMkLst>
            <pc:docMk/>
            <pc:sldMk cId="3056815243" sldId="3253"/>
            <ac:spMk id="15" creationId="{8DA7BB28-195E-DC85-B5E9-76CAE79D824C}"/>
          </ac:spMkLst>
        </pc:spChg>
        <pc:spChg chg="mod">
          <ac:chgData name="Rodriguez Valdes, Maria Del Carmen" userId="48e1f2a6-2d85-4dcb-bd83-dc6fd5f59a9c" providerId="ADAL" clId="{B9A5FAF9-0510-4757-B047-EF5B0AAC0695}" dt="2022-11-23T07:23:58.479" v="404" actId="1035"/>
          <ac:spMkLst>
            <pc:docMk/>
            <pc:sldMk cId="3056815243" sldId="3253"/>
            <ac:spMk id="27" creationId="{0B786016-6DD6-13FA-BBD2-B07EFBDD6581}"/>
          </ac:spMkLst>
        </pc:spChg>
        <pc:spChg chg="mod">
          <ac:chgData name="Rodriguez Valdes, Maria Del Carmen" userId="48e1f2a6-2d85-4dcb-bd83-dc6fd5f59a9c" providerId="ADAL" clId="{B9A5FAF9-0510-4757-B047-EF5B0AAC0695}" dt="2022-11-23T07:23:48.588" v="381" actId="1035"/>
          <ac:spMkLst>
            <pc:docMk/>
            <pc:sldMk cId="3056815243" sldId="3253"/>
            <ac:spMk id="28" creationId="{28F2C89A-B8D3-2E25-72CF-46131E99901E}"/>
          </ac:spMkLst>
        </pc:spChg>
        <pc:spChg chg="mod">
          <ac:chgData name="Rodriguez Valdes, Maria Del Carmen" userId="48e1f2a6-2d85-4dcb-bd83-dc6fd5f59a9c" providerId="ADAL" clId="{B9A5FAF9-0510-4757-B047-EF5B0AAC0695}" dt="2022-11-23T07:23:53.528" v="392" actId="1035"/>
          <ac:spMkLst>
            <pc:docMk/>
            <pc:sldMk cId="3056815243" sldId="3253"/>
            <ac:spMk id="29" creationId="{253409C5-DB42-2A1F-810F-6DF0655A123B}"/>
          </ac:spMkLst>
        </pc:spChg>
        <pc:spChg chg="mod">
          <ac:chgData name="Rodriguez Valdes, Maria Del Carmen" userId="48e1f2a6-2d85-4dcb-bd83-dc6fd5f59a9c" providerId="ADAL" clId="{B9A5FAF9-0510-4757-B047-EF5B0AAC0695}" dt="2022-11-23T07:23:44.563" v="372" actId="1035"/>
          <ac:spMkLst>
            <pc:docMk/>
            <pc:sldMk cId="3056815243" sldId="3253"/>
            <ac:spMk id="30" creationId="{A33281E7-BA5E-C15F-1BC2-D96C98B58D90}"/>
          </ac:spMkLst>
        </pc:spChg>
        <pc:spChg chg="mod">
          <ac:chgData name="Rodriguez Valdes, Maria Del Carmen" userId="48e1f2a6-2d85-4dcb-bd83-dc6fd5f59a9c" providerId="ADAL" clId="{B9A5FAF9-0510-4757-B047-EF5B0AAC0695}" dt="2022-11-23T07:25:56.182" v="555" actId="20577"/>
          <ac:spMkLst>
            <pc:docMk/>
            <pc:sldMk cId="3056815243" sldId="3253"/>
            <ac:spMk id="31" creationId="{38EAE8EF-5911-60A9-AFDA-4ABE788B0FE5}"/>
          </ac:spMkLst>
        </pc:spChg>
        <pc:spChg chg="mod">
          <ac:chgData name="Rodriguez Valdes, Maria Del Carmen" userId="48e1f2a6-2d85-4dcb-bd83-dc6fd5f59a9c" providerId="ADAL" clId="{B9A5FAF9-0510-4757-B047-EF5B0AAC0695}" dt="2022-11-23T07:10:13.071" v="224" actId="1035"/>
          <ac:spMkLst>
            <pc:docMk/>
            <pc:sldMk cId="3056815243" sldId="3253"/>
            <ac:spMk id="32" creationId="{376C2ABD-97E7-2E83-6704-5807D08353B5}"/>
          </ac:spMkLst>
        </pc:spChg>
        <pc:spChg chg="mod">
          <ac:chgData name="Rodriguez Valdes, Maria Del Carmen" userId="48e1f2a6-2d85-4dcb-bd83-dc6fd5f59a9c" providerId="ADAL" clId="{B9A5FAF9-0510-4757-B047-EF5B0AAC0695}" dt="2022-11-23T07:24:05.087" v="416" actId="1035"/>
          <ac:spMkLst>
            <pc:docMk/>
            <pc:sldMk cId="3056815243" sldId="3253"/>
            <ac:spMk id="33" creationId="{AB8A8E9A-71D6-FBD2-7CC1-FC7734B18B40}"/>
          </ac:spMkLst>
        </pc:spChg>
      </pc:sldChg>
      <pc:sldChg chg="modSp add del mod">
        <pc:chgData name="Rodriguez Valdes, Maria Del Carmen" userId="48e1f2a6-2d85-4dcb-bd83-dc6fd5f59a9c" providerId="ADAL" clId="{B9A5FAF9-0510-4757-B047-EF5B0AAC0695}" dt="2022-11-23T08:23:38.081" v="2308" actId="47"/>
        <pc:sldMkLst>
          <pc:docMk/>
          <pc:sldMk cId="3825878704" sldId="3254"/>
        </pc:sldMkLst>
        <pc:spChg chg="mod">
          <ac:chgData name="Rodriguez Valdes, Maria Del Carmen" userId="48e1f2a6-2d85-4dcb-bd83-dc6fd5f59a9c" providerId="ADAL" clId="{B9A5FAF9-0510-4757-B047-EF5B0AAC0695}" dt="2022-11-23T07:43:00.232" v="1104" actId="20577"/>
          <ac:spMkLst>
            <pc:docMk/>
            <pc:sldMk cId="3825878704" sldId="3254"/>
            <ac:spMk id="5" creationId="{00000000-0000-0000-0000-000000000000}"/>
          </ac:spMkLst>
        </pc:spChg>
      </pc:sldChg>
      <pc:sldChg chg="addSp modSp add mod ord">
        <pc:chgData name="Rodriguez Valdes, Maria Del Carmen" userId="48e1f2a6-2d85-4dcb-bd83-dc6fd5f59a9c" providerId="ADAL" clId="{B9A5FAF9-0510-4757-B047-EF5B0AAC0695}" dt="2022-11-23T08:36:07.362" v="2567" actId="1076"/>
        <pc:sldMkLst>
          <pc:docMk/>
          <pc:sldMk cId="2131054615" sldId="3255"/>
        </pc:sldMkLst>
        <pc:spChg chg="mod">
          <ac:chgData name="Rodriguez Valdes, Maria Del Carmen" userId="48e1f2a6-2d85-4dcb-bd83-dc6fd5f59a9c" providerId="ADAL" clId="{B9A5FAF9-0510-4757-B047-EF5B0AAC0695}" dt="2022-11-23T07:29:52.947" v="885" actId="1035"/>
          <ac:spMkLst>
            <pc:docMk/>
            <pc:sldMk cId="2131054615" sldId="3255"/>
            <ac:spMk id="2" creationId="{CA27D944-C160-4B7B-54B8-643799AE0333}"/>
          </ac:spMkLst>
        </pc:spChg>
        <pc:spChg chg="add mod">
          <ac:chgData name="Rodriguez Valdes, Maria Del Carmen" userId="48e1f2a6-2d85-4dcb-bd83-dc6fd5f59a9c" providerId="ADAL" clId="{B9A5FAF9-0510-4757-B047-EF5B0AAC0695}" dt="2022-11-23T07:29:43.725" v="864" actId="1076"/>
          <ac:spMkLst>
            <pc:docMk/>
            <pc:sldMk cId="2131054615" sldId="3255"/>
            <ac:spMk id="3" creationId="{14F77C14-737A-7570-E58D-0E0000C5474F}"/>
          </ac:spMkLst>
        </pc:spChg>
        <pc:spChg chg="add mod">
          <ac:chgData name="Rodriguez Valdes, Maria Del Carmen" userId="48e1f2a6-2d85-4dcb-bd83-dc6fd5f59a9c" providerId="ADAL" clId="{B9A5FAF9-0510-4757-B047-EF5B0AAC0695}" dt="2022-11-23T07:30:52.951" v="949" actId="20577"/>
          <ac:spMkLst>
            <pc:docMk/>
            <pc:sldMk cId="2131054615" sldId="3255"/>
            <ac:spMk id="6" creationId="{AC42951B-9E4F-8049-7F05-181CDDD3E432}"/>
          </ac:spMkLst>
        </pc:spChg>
        <pc:spChg chg="mod">
          <ac:chgData name="Rodriguez Valdes, Maria Del Carmen" userId="48e1f2a6-2d85-4dcb-bd83-dc6fd5f59a9c" providerId="ADAL" clId="{B9A5FAF9-0510-4757-B047-EF5B0AAC0695}" dt="2022-11-23T07:29:52.947" v="885" actId="1035"/>
          <ac:spMkLst>
            <pc:docMk/>
            <pc:sldMk cId="2131054615" sldId="3255"/>
            <ac:spMk id="7" creationId="{B1CE7F68-13C3-6046-D9A7-A02DB2FFD2CF}"/>
          </ac:spMkLst>
        </pc:spChg>
        <pc:spChg chg="mod">
          <ac:chgData name="Rodriguez Valdes, Maria Del Carmen" userId="48e1f2a6-2d85-4dcb-bd83-dc6fd5f59a9c" providerId="ADAL" clId="{B9A5FAF9-0510-4757-B047-EF5B0AAC0695}" dt="2022-11-23T08:36:07.362" v="2567" actId="1076"/>
          <ac:spMkLst>
            <pc:docMk/>
            <pc:sldMk cId="2131054615" sldId="3255"/>
            <ac:spMk id="9" creationId="{39E525D7-006E-5823-16B9-6E988B0ED626}"/>
          </ac:spMkLst>
        </pc:spChg>
        <pc:spChg chg="add mod">
          <ac:chgData name="Rodriguez Valdes, Maria Del Carmen" userId="48e1f2a6-2d85-4dcb-bd83-dc6fd5f59a9c" providerId="ADAL" clId="{B9A5FAF9-0510-4757-B047-EF5B0AAC0695}" dt="2022-11-23T08:11:08.833" v="1850" actId="20577"/>
          <ac:spMkLst>
            <pc:docMk/>
            <pc:sldMk cId="2131054615" sldId="3255"/>
            <ac:spMk id="10" creationId="{0FA7F9FF-6859-E860-D7AC-CF7FDA180C07}"/>
          </ac:spMkLst>
        </pc:spChg>
        <pc:spChg chg="mod">
          <ac:chgData name="Rodriguez Valdes, Maria Del Carmen" userId="48e1f2a6-2d85-4dcb-bd83-dc6fd5f59a9c" providerId="ADAL" clId="{B9A5FAF9-0510-4757-B047-EF5B0AAC0695}" dt="2022-11-23T07:29:52.947" v="885" actId="1035"/>
          <ac:spMkLst>
            <pc:docMk/>
            <pc:sldMk cId="2131054615" sldId="3255"/>
            <ac:spMk id="11" creationId="{BEE21734-848E-C0C1-BA5D-04D38CCC7AC6}"/>
          </ac:spMkLst>
        </pc:spChg>
        <pc:spChg chg="mod">
          <ac:chgData name="Rodriguez Valdes, Maria Del Carmen" userId="48e1f2a6-2d85-4dcb-bd83-dc6fd5f59a9c" providerId="ADAL" clId="{B9A5FAF9-0510-4757-B047-EF5B0AAC0695}" dt="2022-11-23T07:30:28.049" v="912" actId="1076"/>
          <ac:spMkLst>
            <pc:docMk/>
            <pc:sldMk cId="2131054615" sldId="3255"/>
            <ac:spMk id="13" creationId="{FFF3D781-2ED5-0115-D439-977EFFEB25C4}"/>
          </ac:spMkLst>
        </pc:spChg>
        <pc:spChg chg="mod">
          <ac:chgData name="Rodriguez Valdes, Maria Del Carmen" userId="48e1f2a6-2d85-4dcb-bd83-dc6fd5f59a9c" providerId="ADAL" clId="{B9A5FAF9-0510-4757-B047-EF5B0AAC0695}" dt="2022-11-23T07:30:56.310" v="950" actId="1076"/>
          <ac:spMkLst>
            <pc:docMk/>
            <pc:sldMk cId="2131054615" sldId="3255"/>
            <ac:spMk id="25" creationId="{6CD2FCCB-7087-2F6D-7C85-B94901AC638B}"/>
          </ac:spMkLst>
        </pc:spChg>
        <pc:spChg chg="mod">
          <ac:chgData name="Rodriguez Valdes, Maria Del Carmen" userId="48e1f2a6-2d85-4dcb-bd83-dc6fd5f59a9c" providerId="ADAL" clId="{B9A5FAF9-0510-4757-B047-EF5B0AAC0695}" dt="2022-11-23T07:44:30.864" v="1292" actId="1035"/>
          <ac:spMkLst>
            <pc:docMk/>
            <pc:sldMk cId="2131054615" sldId="3255"/>
            <ac:spMk id="27" creationId="{0B786016-6DD6-13FA-BBD2-B07EFBDD6581}"/>
          </ac:spMkLst>
        </pc:spChg>
        <pc:spChg chg="mod">
          <ac:chgData name="Rodriguez Valdes, Maria Del Carmen" userId="48e1f2a6-2d85-4dcb-bd83-dc6fd5f59a9c" providerId="ADAL" clId="{B9A5FAF9-0510-4757-B047-EF5B0AAC0695}" dt="2022-11-23T07:31:14.902" v="973" actId="1035"/>
          <ac:spMkLst>
            <pc:docMk/>
            <pc:sldMk cId="2131054615" sldId="3255"/>
            <ac:spMk id="28" creationId="{28F2C89A-B8D3-2E25-72CF-46131E99901E}"/>
          </ac:spMkLst>
        </pc:spChg>
        <pc:spChg chg="mod">
          <ac:chgData name="Rodriguez Valdes, Maria Del Carmen" userId="48e1f2a6-2d85-4dcb-bd83-dc6fd5f59a9c" providerId="ADAL" clId="{B9A5FAF9-0510-4757-B047-EF5B0AAC0695}" dt="2022-11-23T07:44:27.305" v="1287" actId="1035"/>
          <ac:spMkLst>
            <pc:docMk/>
            <pc:sldMk cId="2131054615" sldId="3255"/>
            <ac:spMk id="29" creationId="{253409C5-DB42-2A1F-810F-6DF0655A123B}"/>
          </ac:spMkLst>
        </pc:spChg>
        <pc:spChg chg="mod">
          <ac:chgData name="Rodriguez Valdes, Maria Del Carmen" userId="48e1f2a6-2d85-4dcb-bd83-dc6fd5f59a9c" providerId="ADAL" clId="{B9A5FAF9-0510-4757-B047-EF5B0AAC0695}" dt="2022-11-23T07:31:08.083" v="967" actId="1035"/>
          <ac:spMkLst>
            <pc:docMk/>
            <pc:sldMk cId="2131054615" sldId="3255"/>
            <ac:spMk id="30" creationId="{A33281E7-BA5E-C15F-1BC2-D96C98B58D90}"/>
          </ac:spMkLst>
        </pc:spChg>
        <pc:spChg chg="mod">
          <ac:chgData name="Rodriguez Valdes, Maria Del Carmen" userId="48e1f2a6-2d85-4dcb-bd83-dc6fd5f59a9c" providerId="ADAL" clId="{B9A5FAF9-0510-4757-B047-EF5B0AAC0695}" dt="2022-11-23T08:09:55.086" v="1622" actId="1076"/>
          <ac:spMkLst>
            <pc:docMk/>
            <pc:sldMk cId="2131054615" sldId="3255"/>
            <ac:spMk id="31" creationId="{38EAE8EF-5911-60A9-AFDA-4ABE788B0FE5}"/>
          </ac:spMkLst>
        </pc:spChg>
        <pc:spChg chg="mod">
          <ac:chgData name="Rodriguez Valdes, Maria Del Carmen" userId="48e1f2a6-2d85-4dcb-bd83-dc6fd5f59a9c" providerId="ADAL" clId="{B9A5FAF9-0510-4757-B047-EF5B0AAC0695}" dt="2022-11-23T07:31:02.058" v="952" actId="1076"/>
          <ac:spMkLst>
            <pc:docMk/>
            <pc:sldMk cId="2131054615" sldId="3255"/>
            <ac:spMk id="32" creationId="{376C2ABD-97E7-2E83-6704-5807D08353B5}"/>
          </ac:spMkLst>
        </pc:spChg>
        <pc:spChg chg="mod">
          <ac:chgData name="Rodriguez Valdes, Maria Del Carmen" userId="48e1f2a6-2d85-4dcb-bd83-dc6fd5f59a9c" providerId="ADAL" clId="{B9A5FAF9-0510-4757-B047-EF5B0AAC0695}" dt="2022-11-23T07:44:44.369" v="1307" actId="14100"/>
          <ac:spMkLst>
            <pc:docMk/>
            <pc:sldMk cId="2131054615" sldId="3255"/>
            <ac:spMk id="33" creationId="{AB8A8E9A-71D6-FBD2-7CC1-FC7734B18B40}"/>
          </ac:spMkLst>
        </pc:spChg>
        <pc:spChg chg="mod">
          <ac:chgData name="Rodriguez Valdes, Maria Del Carmen" userId="48e1f2a6-2d85-4dcb-bd83-dc6fd5f59a9c" providerId="ADAL" clId="{B9A5FAF9-0510-4757-B047-EF5B0AAC0695}" dt="2022-11-23T08:08:05.142" v="1498" actId="6549"/>
          <ac:spMkLst>
            <pc:docMk/>
            <pc:sldMk cId="2131054615" sldId="3255"/>
            <ac:spMk id="34" creationId="{09F79ECF-1048-8B36-A24B-71663F28F401}"/>
          </ac:spMkLst>
        </pc:spChg>
        <pc:cxnChg chg="add mod">
          <ac:chgData name="Rodriguez Valdes, Maria Del Carmen" userId="48e1f2a6-2d85-4dcb-bd83-dc6fd5f59a9c" providerId="ADAL" clId="{B9A5FAF9-0510-4757-B047-EF5B0AAC0695}" dt="2022-11-23T07:30:24.877" v="911" actId="1076"/>
          <ac:cxnSpMkLst>
            <pc:docMk/>
            <pc:sldMk cId="2131054615" sldId="3255"/>
            <ac:cxnSpMk id="4" creationId="{5053DB8E-9427-E124-7695-DFB4980EE89E}"/>
          </ac:cxnSpMkLst>
        </pc:cxnChg>
        <pc:cxnChg chg="mod">
          <ac:chgData name="Rodriguez Valdes, Maria Del Carmen" userId="48e1f2a6-2d85-4dcb-bd83-dc6fd5f59a9c" providerId="ADAL" clId="{B9A5FAF9-0510-4757-B047-EF5B0AAC0695}" dt="2022-11-23T07:29:52.947" v="885" actId="1035"/>
          <ac:cxnSpMkLst>
            <pc:docMk/>
            <pc:sldMk cId="2131054615" sldId="3255"/>
            <ac:cxnSpMk id="5" creationId="{90E0E3D6-113F-3E5E-2A98-0C01C88BE778}"/>
          </ac:cxnSpMkLst>
        </pc:cxnChg>
        <pc:cxnChg chg="mod">
          <ac:chgData name="Rodriguez Valdes, Maria Del Carmen" userId="48e1f2a6-2d85-4dcb-bd83-dc6fd5f59a9c" providerId="ADAL" clId="{B9A5FAF9-0510-4757-B047-EF5B0AAC0695}" dt="2022-11-23T07:29:52.947" v="885" actId="1035"/>
          <ac:cxnSpMkLst>
            <pc:docMk/>
            <pc:sldMk cId="2131054615" sldId="3255"/>
            <ac:cxnSpMk id="8" creationId="{069A1E1F-078C-6B04-253B-6D4B5CD5B2E1}"/>
          </ac:cxnSpMkLst>
        </pc:cxnChg>
        <pc:cxnChg chg="mod">
          <ac:chgData name="Rodriguez Valdes, Maria Del Carmen" userId="48e1f2a6-2d85-4dcb-bd83-dc6fd5f59a9c" providerId="ADAL" clId="{B9A5FAF9-0510-4757-B047-EF5B0AAC0695}" dt="2022-11-23T07:29:52.947" v="885" actId="1035"/>
          <ac:cxnSpMkLst>
            <pc:docMk/>
            <pc:sldMk cId="2131054615" sldId="3255"/>
            <ac:cxnSpMk id="12" creationId="{C73ED3D3-CF1D-E022-3315-5F20BB93944E}"/>
          </ac:cxnSpMkLst>
        </pc:cxnChg>
      </pc:sldChg>
      <pc:sldChg chg="addSp modSp add mod ord">
        <pc:chgData name="Rodriguez Valdes, Maria Del Carmen" userId="48e1f2a6-2d85-4dcb-bd83-dc6fd5f59a9c" providerId="ADAL" clId="{B9A5FAF9-0510-4757-B047-EF5B0AAC0695}" dt="2022-11-23T08:36:31.594" v="2610" actId="1037"/>
        <pc:sldMkLst>
          <pc:docMk/>
          <pc:sldMk cId="315596910" sldId="3256"/>
        </pc:sldMkLst>
        <pc:spChg chg="mod">
          <ac:chgData name="Rodriguez Valdes, Maria Del Carmen" userId="48e1f2a6-2d85-4dcb-bd83-dc6fd5f59a9c" providerId="ADAL" clId="{B9A5FAF9-0510-4757-B047-EF5B0AAC0695}" dt="2022-11-23T08:13:21.264" v="1881" actId="20577"/>
          <ac:spMkLst>
            <pc:docMk/>
            <pc:sldMk cId="315596910" sldId="3256"/>
            <ac:spMk id="3" creationId="{14F77C14-737A-7570-E58D-0E0000C5474F}"/>
          </ac:spMkLst>
        </pc:spChg>
        <pc:spChg chg="mod">
          <ac:chgData name="Rodriguez Valdes, Maria Del Carmen" userId="48e1f2a6-2d85-4dcb-bd83-dc6fd5f59a9c" providerId="ADAL" clId="{B9A5FAF9-0510-4757-B047-EF5B0AAC0695}" dt="2022-11-23T08:36:31.594" v="2610" actId="1037"/>
          <ac:spMkLst>
            <pc:docMk/>
            <pc:sldMk cId="315596910" sldId="3256"/>
            <ac:spMk id="9" creationId="{39E525D7-006E-5823-16B9-6E988B0ED626}"/>
          </ac:spMkLst>
        </pc:spChg>
        <pc:spChg chg="mod">
          <ac:chgData name="Rodriguez Valdes, Maria Del Carmen" userId="48e1f2a6-2d85-4dcb-bd83-dc6fd5f59a9c" providerId="ADAL" clId="{B9A5FAF9-0510-4757-B047-EF5B0AAC0695}" dt="2022-11-23T08:17:24.804" v="2041" actId="1076"/>
          <ac:spMkLst>
            <pc:docMk/>
            <pc:sldMk cId="315596910" sldId="3256"/>
            <ac:spMk id="10" creationId="{0FA7F9FF-6859-E860-D7AC-CF7FDA180C07}"/>
          </ac:spMkLst>
        </pc:spChg>
        <pc:spChg chg="mod">
          <ac:chgData name="Rodriguez Valdes, Maria Del Carmen" userId="48e1f2a6-2d85-4dcb-bd83-dc6fd5f59a9c" providerId="ADAL" clId="{B9A5FAF9-0510-4757-B047-EF5B0AAC0695}" dt="2022-11-23T08:14:24.670" v="1904" actId="20577"/>
          <ac:spMkLst>
            <pc:docMk/>
            <pc:sldMk cId="315596910" sldId="3256"/>
            <ac:spMk id="13" creationId="{FFF3D781-2ED5-0115-D439-977EFFEB25C4}"/>
          </ac:spMkLst>
        </pc:spChg>
        <pc:spChg chg="add mod">
          <ac:chgData name="Rodriguez Valdes, Maria Del Carmen" userId="48e1f2a6-2d85-4dcb-bd83-dc6fd5f59a9c" providerId="ADAL" clId="{B9A5FAF9-0510-4757-B047-EF5B0AAC0695}" dt="2022-11-23T08:18:19.434" v="2090" actId="14100"/>
          <ac:spMkLst>
            <pc:docMk/>
            <pc:sldMk cId="315596910" sldId="3256"/>
            <ac:spMk id="17" creationId="{32C27892-2412-6F87-220F-3CD523EB4527}"/>
          </ac:spMkLst>
        </pc:spChg>
        <pc:spChg chg="mod">
          <ac:chgData name="Rodriguez Valdes, Maria Del Carmen" userId="48e1f2a6-2d85-4dcb-bd83-dc6fd5f59a9c" providerId="ADAL" clId="{B9A5FAF9-0510-4757-B047-EF5B0AAC0695}" dt="2022-11-23T08:17:31.892" v="2042" actId="2710"/>
          <ac:spMkLst>
            <pc:docMk/>
            <pc:sldMk cId="315596910" sldId="3256"/>
            <ac:spMk id="31" creationId="{38EAE8EF-5911-60A9-AFDA-4ABE788B0FE5}"/>
          </ac:spMkLst>
        </pc:spChg>
        <pc:spChg chg="mod">
          <ac:chgData name="Rodriguez Valdes, Maria Del Carmen" userId="48e1f2a6-2d85-4dcb-bd83-dc6fd5f59a9c" providerId="ADAL" clId="{B9A5FAF9-0510-4757-B047-EF5B0AAC0695}" dt="2022-11-23T08:14:50.257" v="1905" actId="6549"/>
          <ac:spMkLst>
            <pc:docMk/>
            <pc:sldMk cId="315596910" sldId="3256"/>
            <ac:spMk id="34" creationId="{09F79ECF-1048-8B36-A24B-71663F28F401}"/>
          </ac:spMkLst>
        </pc:spChg>
        <pc:cxnChg chg="add mod">
          <ac:chgData name="Rodriguez Valdes, Maria Del Carmen" userId="48e1f2a6-2d85-4dcb-bd83-dc6fd5f59a9c" providerId="ADAL" clId="{B9A5FAF9-0510-4757-B047-EF5B0AAC0695}" dt="2022-11-23T08:17:52.908" v="2059" actId="14100"/>
          <ac:cxnSpMkLst>
            <pc:docMk/>
            <pc:sldMk cId="315596910" sldId="3256"/>
            <ac:cxnSpMk id="15" creationId="{FAAFCD40-53E7-B0C7-6FC2-B3320362AD01}"/>
          </ac:cxnSpMkLst>
        </pc:cxnChg>
        <pc:cxnChg chg="add mod">
          <ac:chgData name="Rodriguez Valdes, Maria Del Carmen" userId="48e1f2a6-2d85-4dcb-bd83-dc6fd5f59a9c" providerId="ADAL" clId="{B9A5FAF9-0510-4757-B047-EF5B0AAC0695}" dt="2022-11-23T08:18:19.434" v="2090" actId="14100"/>
          <ac:cxnSpMkLst>
            <pc:docMk/>
            <pc:sldMk cId="315596910" sldId="3256"/>
            <ac:cxnSpMk id="18" creationId="{9E888787-74A5-CF17-2E65-E18897973D74}"/>
          </ac:cxnSpMkLst>
        </pc:cxnChg>
      </pc:sldChg>
      <pc:sldChg chg="modSp add mod">
        <pc:chgData name="Rodriguez Valdes, Maria Del Carmen" userId="48e1f2a6-2d85-4dcb-bd83-dc6fd5f59a9c" providerId="ADAL" clId="{B9A5FAF9-0510-4757-B047-EF5B0AAC0695}" dt="2022-11-23T08:27:34.726" v="2416" actId="20577"/>
        <pc:sldMkLst>
          <pc:docMk/>
          <pc:sldMk cId="2876581784" sldId="3257"/>
        </pc:sldMkLst>
        <pc:spChg chg="mod">
          <ac:chgData name="Rodriguez Valdes, Maria Del Carmen" userId="48e1f2a6-2d85-4dcb-bd83-dc6fd5f59a9c" providerId="ADAL" clId="{B9A5FAF9-0510-4757-B047-EF5B0AAC0695}" dt="2022-11-23T08:27:34.726" v="2416" actId="20577"/>
          <ac:spMkLst>
            <pc:docMk/>
            <pc:sldMk cId="2876581784" sldId="3257"/>
            <ac:spMk id="5" creationId="{00000000-0000-0000-0000-000000000000}"/>
          </ac:spMkLst>
        </pc:spChg>
      </pc:sldChg>
      <pc:sldChg chg="modSp add mod">
        <pc:chgData name="Rodriguez Valdes, Maria Del Carmen" userId="48e1f2a6-2d85-4dcb-bd83-dc6fd5f59a9c" providerId="ADAL" clId="{B9A5FAF9-0510-4757-B047-EF5B0AAC0695}" dt="2022-11-23T08:29:57.222" v="2535" actId="20577"/>
        <pc:sldMkLst>
          <pc:docMk/>
          <pc:sldMk cId="690727225" sldId="3258"/>
        </pc:sldMkLst>
        <pc:spChg chg="mod">
          <ac:chgData name="Rodriguez Valdes, Maria Del Carmen" userId="48e1f2a6-2d85-4dcb-bd83-dc6fd5f59a9c" providerId="ADAL" clId="{B9A5FAF9-0510-4757-B047-EF5B0AAC0695}" dt="2022-11-23T08:29:57.222" v="2535" actId="20577"/>
          <ac:spMkLst>
            <pc:docMk/>
            <pc:sldMk cId="690727225" sldId="3258"/>
            <ac:spMk id="5" creationId="{00000000-0000-0000-0000-000000000000}"/>
          </ac:spMkLst>
        </pc:spChg>
      </pc:sldChg>
      <pc:sldChg chg="delSp modSp add mod">
        <pc:chgData name="Rodriguez Valdes, Maria Del Carmen" userId="48e1f2a6-2d85-4dcb-bd83-dc6fd5f59a9c" providerId="ADAL" clId="{B9A5FAF9-0510-4757-B047-EF5B0AAC0695}" dt="2022-11-23T09:07:52.132" v="3114" actId="14100"/>
        <pc:sldMkLst>
          <pc:docMk/>
          <pc:sldMk cId="857594192" sldId="3259"/>
        </pc:sldMkLst>
        <pc:spChg chg="del">
          <ac:chgData name="Rodriguez Valdes, Maria Del Carmen" userId="48e1f2a6-2d85-4dcb-bd83-dc6fd5f59a9c" providerId="ADAL" clId="{B9A5FAF9-0510-4757-B047-EF5B0AAC0695}" dt="2022-11-23T08:39:30.140" v="2613" actId="478"/>
          <ac:spMkLst>
            <pc:docMk/>
            <pc:sldMk cId="857594192" sldId="3259"/>
            <ac:spMk id="2" creationId="{CA27D944-C160-4B7B-54B8-643799AE0333}"/>
          </ac:spMkLst>
        </pc:spChg>
        <pc:spChg chg="del">
          <ac:chgData name="Rodriguez Valdes, Maria Del Carmen" userId="48e1f2a6-2d85-4dcb-bd83-dc6fd5f59a9c" providerId="ADAL" clId="{B9A5FAF9-0510-4757-B047-EF5B0AAC0695}" dt="2022-11-23T08:39:30.140" v="2613" actId="478"/>
          <ac:spMkLst>
            <pc:docMk/>
            <pc:sldMk cId="857594192" sldId="3259"/>
            <ac:spMk id="7" creationId="{B1CE7F68-13C3-6046-D9A7-A02DB2FFD2CF}"/>
          </ac:spMkLst>
        </pc:spChg>
        <pc:spChg chg="del">
          <ac:chgData name="Rodriguez Valdes, Maria Del Carmen" userId="48e1f2a6-2d85-4dcb-bd83-dc6fd5f59a9c" providerId="ADAL" clId="{B9A5FAF9-0510-4757-B047-EF5B0AAC0695}" dt="2022-11-23T08:39:25.682" v="2612" actId="478"/>
          <ac:spMkLst>
            <pc:docMk/>
            <pc:sldMk cId="857594192" sldId="3259"/>
            <ac:spMk id="9" creationId="{39E525D7-006E-5823-16B9-6E988B0ED626}"/>
          </ac:spMkLst>
        </pc:spChg>
        <pc:spChg chg="del">
          <ac:chgData name="Rodriguez Valdes, Maria Del Carmen" userId="48e1f2a6-2d85-4dcb-bd83-dc6fd5f59a9c" providerId="ADAL" clId="{B9A5FAF9-0510-4757-B047-EF5B0AAC0695}" dt="2022-11-23T08:39:33.695" v="2614" actId="478"/>
          <ac:spMkLst>
            <pc:docMk/>
            <pc:sldMk cId="857594192" sldId="3259"/>
            <ac:spMk id="11" creationId="{BEE21734-848E-C0C1-BA5D-04D38CCC7AC6}"/>
          </ac:spMkLst>
        </pc:spChg>
        <pc:spChg chg="del">
          <ac:chgData name="Rodriguez Valdes, Maria Del Carmen" userId="48e1f2a6-2d85-4dcb-bd83-dc6fd5f59a9c" providerId="ADAL" clId="{B9A5FAF9-0510-4757-B047-EF5B0AAC0695}" dt="2022-11-23T08:39:30.140" v="2613" actId="478"/>
          <ac:spMkLst>
            <pc:docMk/>
            <pc:sldMk cId="857594192" sldId="3259"/>
            <ac:spMk id="13" creationId="{FFF3D781-2ED5-0115-D439-977EFFEB25C4}"/>
          </ac:spMkLst>
        </pc:spChg>
        <pc:spChg chg="del">
          <ac:chgData name="Rodriguez Valdes, Maria Del Carmen" userId="48e1f2a6-2d85-4dcb-bd83-dc6fd5f59a9c" providerId="ADAL" clId="{B9A5FAF9-0510-4757-B047-EF5B0AAC0695}" dt="2022-11-23T08:39:30.140" v="2613" actId="478"/>
          <ac:spMkLst>
            <pc:docMk/>
            <pc:sldMk cId="857594192" sldId="3259"/>
            <ac:spMk id="20" creationId="{40F4BEB8-0E90-9FFB-5DFE-F5A81791EBD0}"/>
          </ac:spMkLst>
        </pc:spChg>
        <pc:spChg chg="del">
          <ac:chgData name="Rodriguez Valdes, Maria Del Carmen" userId="48e1f2a6-2d85-4dcb-bd83-dc6fd5f59a9c" providerId="ADAL" clId="{B9A5FAF9-0510-4757-B047-EF5B0AAC0695}" dt="2022-11-23T08:39:30.140" v="2613" actId="478"/>
          <ac:spMkLst>
            <pc:docMk/>
            <pc:sldMk cId="857594192" sldId="3259"/>
            <ac:spMk id="21" creationId="{8306F9A2-B536-06C8-B5EB-8C1D5B861690}"/>
          </ac:spMkLst>
        </pc:spChg>
        <pc:spChg chg="del">
          <ac:chgData name="Rodriguez Valdes, Maria Del Carmen" userId="48e1f2a6-2d85-4dcb-bd83-dc6fd5f59a9c" providerId="ADAL" clId="{B9A5FAF9-0510-4757-B047-EF5B0AAC0695}" dt="2022-11-23T08:39:30.140" v="2613" actId="478"/>
          <ac:spMkLst>
            <pc:docMk/>
            <pc:sldMk cId="857594192" sldId="3259"/>
            <ac:spMk id="24" creationId="{B1CDCFCD-60E8-2D86-6561-F5D01BF37F2A}"/>
          </ac:spMkLst>
        </pc:spChg>
        <pc:spChg chg="mod">
          <ac:chgData name="Rodriguez Valdes, Maria Del Carmen" userId="48e1f2a6-2d85-4dcb-bd83-dc6fd5f59a9c" providerId="ADAL" clId="{B9A5FAF9-0510-4757-B047-EF5B0AAC0695}" dt="2022-11-23T09:07:52.132" v="3114" actId="14100"/>
          <ac:spMkLst>
            <pc:docMk/>
            <pc:sldMk cId="857594192" sldId="3259"/>
            <ac:spMk id="25" creationId="{6CD2FCCB-7087-2F6D-7C85-B94901AC638B}"/>
          </ac:spMkLst>
        </pc:spChg>
        <pc:spChg chg="del">
          <ac:chgData name="Rodriguez Valdes, Maria Del Carmen" userId="48e1f2a6-2d85-4dcb-bd83-dc6fd5f59a9c" providerId="ADAL" clId="{B9A5FAF9-0510-4757-B047-EF5B0AAC0695}" dt="2022-11-23T08:39:42.276" v="2616" actId="478"/>
          <ac:spMkLst>
            <pc:docMk/>
            <pc:sldMk cId="857594192" sldId="3259"/>
            <ac:spMk id="27" creationId="{0B786016-6DD6-13FA-BBD2-B07EFBDD6581}"/>
          </ac:spMkLst>
        </pc:spChg>
        <pc:spChg chg="del">
          <ac:chgData name="Rodriguez Valdes, Maria Del Carmen" userId="48e1f2a6-2d85-4dcb-bd83-dc6fd5f59a9c" providerId="ADAL" clId="{B9A5FAF9-0510-4757-B047-EF5B0AAC0695}" dt="2022-11-23T08:39:42.276" v="2616" actId="478"/>
          <ac:spMkLst>
            <pc:docMk/>
            <pc:sldMk cId="857594192" sldId="3259"/>
            <ac:spMk id="28" creationId="{28F2C89A-B8D3-2E25-72CF-46131E99901E}"/>
          </ac:spMkLst>
        </pc:spChg>
        <pc:spChg chg="del">
          <ac:chgData name="Rodriguez Valdes, Maria Del Carmen" userId="48e1f2a6-2d85-4dcb-bd83-dc6fd5f59a9c" providerId="ADAL" clId="{B9A5FAF9-0510-4757-B047-EF5B0AAC0695}" dt="2022-11-23T08:39:42.276" v="2616" actId="478"/>
          <ac:spMkLst>
            <pc:docMk/>
            <pc:sldMk cId="857594192" sldId="3259"/>
            <ac:spMk id="29" creationId="{253409C5-DB42-2A1F-810F-6DF0655A123B}"/>
          </ac:spMkLst>
        </pc:spChg>
        <pc:spChg chg="del">
          <ac:chgData name="Rodriguez Valdes, Maria Del Carmen" userId="48e1f2a6-2d85-4dcb-bd83-dc6fd5f59a9c" providerId="ADAL" clId="{B9A5FAF9-0510-4757-B047-EF5B0AAC0695}" dt="2022-11-23T08:39:42.276" v="2616" actId="478"/>
          <ac:spMkLst>
            <pc:docMk/>
            <pc:sldMk cId="857594192" sldId="3259"/>
            <ac:spMk id="30" creationId="{A33281E7-BA5E-C15F-1BC2-D96C98B58D90}"/>
          </ac:spMkLst>
        </pc:spChg>
        <pc:spChg chg="del">
          <ac:chgData name="Rodriguez Valdes, Maria Del Carmen" userId="48e1f2a6-2d85-4dcb-bd83-dc6fd5f59a9c" providerId="ADAL" clId="{B9A5FAF9-0510-4757-B047-EF5B0AAC0695}" dt="2022-11-23T08:43:29.092" v="2718" actId="478"/>
          <ac:spMkLst>
            <pc:docMk/>
            <pc:sldMk cId="857594192" sldId="3259"/>
            <ac:spMk id="31" creationId="{38EAE8EF-5911-60A9-AFDA-4ABE788B0FE5}"/>
          </ac:spMkLst>
        </pc:spChg>
        <pc:spChg chg="del">
          <ac:chgData name="Rodriguez Valdes, Maria Del Carmen" userId="48e1f2a6-2d85-4dcb-bd83-dc6fd5f59a9c" providerId="ADAL" clId="{B9A5FAF9-0510-4757-B047-EF5B0AAC0695}" dt="2022-11-23T08:39:42.276" v="2616" actId="478"/>
          <ac:spMkLst>
            <pc:docMk/>
            <pc:sldMk cId="857594192" sldId="3259"/>
            <ac:spMk id="32" creationId="{376C2ABD-97E7-2E83-6704-5807D08353B5}"/>
          </ac:spMkLst>
        </pc:spChg>
        <pc:spChg chg="del">
          <ac:chgData name="Rodriguez Valdes, Maria Del Carmen" userId="48e1f2a6-2d85-4dcb-bd83-dc6fd5f59a9c" providerId="ADAL" clId="{B9A5FAF9-0510-4757-B047-EF5B0AAC0695}" dt="2022-11-23T08:43:23.197" v="2716" actId="478"/>
          <ac:spMkLst>
            <pc:docMk/>
            <pc:sldMk cId="857594192" sldId="3259"/>
            <ac:spMk id="33" creationId="{AB8A8E9A-71D6-FBD2-7CC1-FC7734B18B40}"/>
          </ac:spMkLst>
        </pc:spChg>
        <pc:spChg chg="mod">
          <ac:chgData name="Rodriguez Valdes, Maria Del Carmen" userId="48e1f2a6-2d85-4dcb-bd83-dc6fd5f59a9c" providerId="ADAL" clId="{B9A5FAF9-0510-4757-B047-EF5B0AAC0695}" dt="2022-11-23T09:07:50.145" v="3113" actId="14100"/>
          <ac:spMkLst>
            <pc:docMk/>
            <pc:sldMk cId="857594192" sldId="3259"/>
            <ac:spMk id="34" creationId="{09F79ECF-1048-8B36-A24B-71663F28F401}"/>
          </ac:spMkLst>
        </pc:spChg>
        <pc:cxnChg chg="del mod">
          <ac:chgData name="Rodriguez Valdes, Maria Del Carmen" userId="48e1f2a6-2d85-4dcb-bd83-dc6fd5f59a9c" providerId="ADAL" clId="{B9A5FAF9-0510-4757-B047-EF5B0AAC0695}" dt="2022-11-23T08:39:30.140" v="2613" actId="478"/>
          <ac:cxnSpMkLst>
            <pc:docMk/>
            <pc:sldMk cId="857594192" sldId="3259"/>
            <ac:cxnSpMk id="5" creationId="{90E0E3D6-113F-3E5E-2A98-0C01C88BE778}"/>
          </ac:cxnSpMkLst>
        </pc:cxnChg>
        <pc:cxnChg chg="del">
          <ac:chgData name="Rodriguez Valdes, Maria Del Carmen" userId="48e1f2a6-2d85-4dcb-bd83-dc6fd5f59a9c" providerId="ADAL" clId="{B9A5FAF9-0510-4757-B047-EF5B0AAC0695}" dt="2022-11-23T08:39:30.140" v="2613" actId="478"/>
          <ac:cxnSpMkLst>
            <pc:docMk/>
            <pc:sldMk cId="857594192" sldId="3259"/>
            <ac:cxnSpMk id="8" creationId="{069A1E1F-078C-6B04-253B-6D4B5CD5B2E1}"/>
          </ac:cxnSpMkLst>
        </pc:cxnChg>
        <pc:cxnChg chg="del">
          <ac:chgData name="Rodriguez Valdes, Maria Del Carmen" userId="48e1f2a6-2d85-4dcb-bd83-dc6fd5f59a9c" providerId="ADAL" clId="{B9A5FAF9-0510-4757-B047-EF5B0AAC0695}" dt="2022-11-23T08:39:30.140" v="2613" actId="478"/>
          <ac:cxnSpMkLst>
            <pc:docMk/>
            <pc:sldMk cId="857594192" sldId="3259"/>
            <ac:cxnSpMk id="12" creationId="{C73ED3D3-CF1D-E022-3315-5F20BB93944E}"/>
          </ac:cxnSpMkLst>
        </pc:cxnChg>
      </pc:sldChg>
      <pc:sldChg chg="modSp add del mod">
        <pc:chgData name="Rodriguez Valdes, Maria Del Carmen" userId="48e1f2a6-2d85-4dcb-bd83-dc6fd5f59a9c" providerId="ADAL" clId="{B9A5FAF9-0510-4757-B047-EF5B0AAC0695}" dt="2022-11-23T08:30:07.753" v="2536" actId="47"/>
        <pc:sldMkLst>
          <pc:docMk/>
          <pc:sldMk cId="1658111187" sldId="3259"/>
        </pc:sldMkLst>
        <pc:spChg chg="mod">
          <ac:chgData name="Rodriguez Valdes, Maria Del Carmen" userId="48e1f2a6-2d85-4dcb-bd83-dc6fd5f59a9c" providerId="ADAL" clId="{B9A5FAF9-0510-4757-B047-EF5B0AAC0695}" dt="2022-11-23T08:22:18.895" v="2293" actId="108"/>
          <ac:spMkLst>
            <pc:docMk/>
            <pc:sldMk cId="1658111187" sldId="3259"/>
            <ac:spMk id="5" creationId="{00000000-0000-0000-0000-000000000000}"/>
          </ac:spMkLst>
        </pc:spChg>
      </pc:sldChg>
      <pc:sldChg chg="add del">
        <pc:chgData name="Rodriguez Valdes, Maria Del Carmen" userId="48e1f2a6-2d85-4dcb-bd83-dc6fd5f59a9c" providerId="ADAL" clId="{B9A5FAF9-0510-4757-B047-EF5B0AAC0695}" dt="2022-11-23T08:25:19.448" v="2312" actId="47"/>
        <pc:sldMkLst>
          <pc:docMk/>
          <pc:sldMk cId="3667940062" sldId="3260"/>
        </pc:sldMkLst>
      </pc:sldChg>
      <pc:sldMasterChg chg="delSldLayout">
        <pc:chgData name="Rodriguez Valdes, Maria Del Carmen" userId="48e1f2a6-2d85-4dcb-bd83-dc6fd5f59a9c" providerId="ADAL" clId="{B9A5FAF9-0510-4757-B047-EF5B0AAC0695}" dt="2022-11-23T08:23:38.081" v="2308" actId="47"/>
        <pc:sldMasterMkLst>
          <pc:docMk/>
          <pc:sldMasterMk cId="1446499737" sldId="2147483761"/>
        </pc:sldMasterMkLst>
        <pc:sldLayoutChg chg="del">
          <pc:chgData name="Rodriguez Valdes, Maria Del Carmen" userId="48e1f2a6-2d85-4dcb-bd83-dc6fd5f59a9c" providerId="ADAL" clId="{B9A5FAF9-0510-4757-B047-EF5B0AAC0695}" dt="2022-11-23T08:23:38.081" v="2308" actId="47"/>
          <pc:sldLayoutMkLst>
            <pc:docMk/>
            <pc:sldMasterMk cId="1446499737" sldId="2147483761"/>
            <pc:sldLayoutMk cId="163396577" sldId="2147483842"/>
          </pc:sldLayoutMkLst>
        </pc:sldLayoutChg>
      </pc:sldMaster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_tradnl" dirty="0">
              <a:latin typeface="Verdana" panose="020B0604030504040204" pitchFamily="34" charset="0"/>
            </a:endParaRPr>
          </a:p>
        </p:txBody>
      </p:sp>
      <p:sp>
        <p:nvSpPr>
          <p:cNvPr id="3" name="2 Marcador de fecha"/>
          <p:cNvSpPr>
            <a:spLocks noGrp="1"/>
          </p:cNvSpPr>
          <p:nvPr>
            <p:ph type="dt" sz="quarter" idx="1"/>
          </p:nvPr>
        </p:nvSpPr>
        <p:spPr>
          <a:xfrm>
            <a:off x="3849688" y="1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0FF3DD2-969E-4F51-8A51-EB0B4110BB09}" type="datetimeFigureOut">
              <a:rPr lang="es-ES_tradnl" smtClean="0">
                <a:latin typeface="Verdana" panose="020B0604030504040204" pitchFamily="34" charset="0"/>
              </a:rPr>
              <a:pPr/>
              <a:t>23/11/2022</a:t>
            </a:fld>
            <a:endParaRPr lang="es-ES_tradnl" dirty="0">
              <a:latin typeface="Verdana" panose="020B0604030504040204" pitchFamily="34" charset="0"/>
            </a:endParaRP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_tradnl" dirty="0">
              <a:latin typeface="Verdana" panose="020B0604030504040204" pitchFamily="34" charset="0"/>
            </a:endParaRP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47603E4-74DB-4ECD-BD53-5BB58D963DE4}" type="slidenum">
              <a:rPr lang="es-ES_tradnl" smtClean="0">
                <a:latin typeface="Verdana" panose="020B0604030504040204" pitchFamily="34" charset="0"/>
              </a:rPr>
              <a:pPr/>
              <a:t>‹Nº›</a:t>
            </a:fld>
            <a:endParaRPr lang="es-ES_tradnl" dirty="0">
              <a:latin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6518520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2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b="0" i="0">
                <a:latin typeface="Verdana" panose="020B0604030504040204" pitchFamily="34" charset="0"/>
              </a:defRPr>
            </a:lvl1pPr>
          </a:lstStyle>
          <a:p>
            <a:endParaRPr lang="es-ES_tradnl" dirty="0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50445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b="0" i="0">
                <a:latin typeface="Verdana" panose="020B0604030504040204" pitchFamily="34" charset="0"/>
              </a:defRPr>
            </a:lvl1pPr>
          </a:lstStyle>
          <a:p>
            <a:fld id="{1B1655B4-8907-4DA8-B699-724CD93370C9}" type="datetimeFigureOut">
              <a:rPr lang="es-ES_tradnl" smtClean="0"/>
              <a:pPr/>
              <a:t>23/11/2022</a:t>
            </a:fld>
            <a:endParaRPr lang="es-ES_tradnl" dirty="0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_tradnl" dirty="0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79768" y="4715908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dirty="0"/>
              <a:t>Haga clic para modificar el estilo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  <a:endParaRPr lang="es-ES_tradnl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2" y="9430092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b="0" i="0">
                <a:latin typeface="Verdana" panose="020B0604030504040204" pitchFamily="34" charset="0"/>
              </a:defRPr>
            </a:lvl1pPr>
          </a:lstStyle>
          <a:p>
            <a:endParaRPr lang="es-ES_tradnl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50445" y="9430092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i="0">
                <a:latin typeface="Verdana" panose="020B0604030504040204" pitchFamily="34" charset="0"/>
              </a:defRPr>
            </a:lvl1pPr>
          </a:lstStyle>
          <a:p>
            <a:fld id="{0C573B90-E109-49E6-81EC-950EC00F49A1}" type="slidenum">
              <a:rPr lang="es-ES_tradnl" smtClean="0"/>
              <a:pPr/>
              <a:t>‹Nº›</a:t>
            </a:fld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29915984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b="0" i="0"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1pPr>
    <a:lvl2pPr marL="457200" algn="l" defTabSz="914400" rtl="0" eaLnBrk="1" latinLnBrk="0" hangingPunct="1">
      <a:defRPr sz="1200" b="0" i="0"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2pPr>
    <a:lvl3pPr marL="914400" algn="l" defTabSz="914400" rtl="0" eaLnBrk="1" latinLnBrk="0" hangingPunct="1">
      <a:defRPr sz="1200" b="0" i="0"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3pPr>
    <a:lvl4pPr marL="1371600" algn="l" defTabSz="914400" rtl="0" eaLnBrk="1" latinLnBrk="0" hangingPunct="1">
      <a:defRPr sz="1200" b="0" i="0"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4pPr>
    <a:lvl5pPr marL="1828800" algn="l" defTabSz="914400" rtl="0" eaLnBrk="1" latinLnBrk="0" hangingPunct="1">
      <a:defRPr sz="1200" b="0" i="0"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_tradnl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00300C1-7D8D-4EA8-A649-8032819AD719}" type="slidenum">
              <a:rPr lang="es-ES" smtClean="0"/>
              <a:pPr/>
              <a:t>1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07235870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C573B90-E109-49E6-81EC-950EC00F49A1}" type="slidenum">
              <a:rPr lang="es-ES_tradnl" smtClean="0"/>
              <a:pPr/>
              <a:t>13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410627223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C573B90-E109-49E6-81EC-950EC00F49A1}" type="slidenum">
              <a:rPr lang="es-ES_tradnl" smtClean="0"/>
              <a:pPr/>
              <a:t>14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0839237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C573B90-E109-49E6-81EC-950EC00F49A1}" type="slidenum">
              <a:rPr lang="es-ES_tradnl" smtClean="0"/>
              <a:pPr/>
              <a:t>2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98914390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C573B90-E109-49E6-81EC-950EC00F49A1}" type="slidenum">
              <a:rPr lang="es-ES_tradnl" smtClean="0"/>
              <a:pPr/>
              <a:t>4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5343970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_tradnl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C573B90-E109-49E6-81EC-950EC00F49A1}" type="slidenum">
              <a:rPr lang="es-ES_tradnl" smtClean="0"/>
              <a:pPr/>
              <a:t>6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51344843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_tradnl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C573B90-E109-49E6-81EC-950EC00F49A1}" type="slidenum">
              <a:rPr lang="es-ES_tradnl" smtClean="0"/>
              <a:pPr/>
              <a:t>7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93274432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_tradnl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C573B90-E109-49E6-81EC-950EC00F49A1}" type="slidenum">
              <a:rPr lang="es-ES_tradnl" smtClean="0"/>
              <a:pPr/>
              <a:t>8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59225667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_tradnl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C573B90-E109-49E6-81EC-950EC00F49A1}" type="slidenum">
              <a:rPr lang="es-ES_tradnl" smtClean="0"/>
              <a:pPr/>
              <a:t>9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4372936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C573B90-E109-49E6-81EC-950EC00F49A1}" type="slidenum">
              <a:rPr lang="es-ES_tradnl" smtClean="0"/>
              <a:pPr/>
              <a:t>10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27574452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C573B90-E109-49E6-81EC-950EC00F49A1}" type="slidenum">
              <a:rPr lang="es-ES_tradnl" smtClean="0"/>
              <a:pPr/>
              <a:t>11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2895363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4.xml"/><Relationship Id="rId4" Type="http://schemas.openxmlformats.org/officeDocument/2006/relationships/image" Target="../media/image2.sv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2.jpeg"/><Relationship Id="rId1" Type="http://schemas.openxmlformats.org/officeDocument/2006/relationships/slideMaster" Target="../slideMasters/slideMaster4.xml"/><Relationship Id="rId4" Type="http://schemas.openxmlformats.org/officeDocument/2006/relationships/image" Target="../media/image2.svg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3.jpeg"/><Relationship Id="rId1" Type="http://schemas.openxmlformats.org/officeDocument/2006/relationships/slideMaster" Target="../slideMasters/slideMaster4.xml"/><Relationship Id="rId4" Type="http://schemas.openxmlformats.org/officeDocument/2006/relationships/image" Target="../media/image2.svg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4.jpeg"/><Relationship Id="rId1" Type="http://schemas.openxmlformats.org/officeDocument/2006/relationships/slideMaster" Target="../slideMasters/slideMaster4.xml"/><Relationship Id="rId4" Type="http://schemas.openxmlformats.org/officeDocument/2006/relationships/image" Target="../media/image2.sv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RTADA 1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object 6">
            <a:extLst>
              <a:ext uri="{FF2B5EF4-FFF2-40B4-BE49-F238E27FC236}">
                <a16:creationId xmlns:a16="http://schemas.microsoft.com/office/drawing/2014/main" id="{4EE3FF46-9D72-DE44-A8FC-C84C9F8A5F81}"/>
              </a:ext>
            </a:extLst>
          </p:cNvPr>
          <p:cNvSpPr/>
          <p:nvPr userDrawn="1"/>
        </p:nvSpPr>
        <p:spPr>
          <a:xfrm>
            <a:off x="6817921" y="169070"/>
            <a:ext cx="2146691" cy="2976434"/>
          </a:xfrm>
          <a:custGeom>
            <a:avLst/>
            <a:gdLst/>
            <a:ahLst/>
            <a:cxnLst/>
            <a:rect l="l" t="t" r="r" b="b"/>
            <a:pathLst>
              <a:path w="5088890" h="2262504">
                <a:moveTo>
                  <a:pt x="5088850" y="0"/>
                </a:moveTo>
                <a:lnTo>
                  <a:pt x="0" y="0"/>
                </a:lnTo>
                <a:lnTo>
                  <a:pt x="0" y="2262318"/>
                </a:lnTo>
                <a:lnTo>
                  <a:pt x="5088850" y="2262318"/>
                </a:lnTo>
                <a:lnTo>
                  <a:pt x="5088850" y="0"/>
                </a:lnTo>
                <a:close/>
              </a:path>
            </a:pathLst>
          </a:custGeom>
          <a:solidFill>
            <a:schemeClr val="accent2"/>
          </a:solidFill>
        </p:spPr>
        <p:txBody>
          <a:bodyPr wrap="square" lIns="0" tIns="0" rIns="0" bIns="0" rtlCol="0"/>
          <a:lstStyle/>
          <a:p>
            <a:endParaRPr sz="819" b="0" i="0" dirty="0">
              <a:latin typeface="Enagás PT Serif" panose="020A0603040505020204" pitchFamily="18" charset="77"/>
            </a:endParaRPr>
          </a:p>
        </p:txBody>
      </p:sp>
      <p:pic>
        <p:nvPicPr>
          <p:cNvPr id="17" name="Imagen 16" descr="Un dibujo de una persona&#10;&#10;Descripción generada automáticamente con confianza baja">
            <a:extLst>
              <a:ext uri="{FF2B5EF4-FFF2-40B4-BE49-F238E27FC236}">
                <a16:creationId xmlns:a16="http://schemas.microsoft.com/office/drawing/2014/main" id="{35F061E7-09A0-8E43-9C0D-6C95FC13D34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79388" y="169070"/>
            <a:ext cx="6638532" cy="4053516"/>
          </a:xfrm>
          <a:prstGeom prst="rect">
            <a:avLst/>
          </a:prstGeom>
        </p:spPr>
      </p:pic>
      <p:sp>
        <p:nvSpPr>
          <p:cNvPr id="8" name="object 2">
            <a:extLst>
              <a:ext uri="{FF2B5EF4-FFF2-40B4-BE49-F238E27FC236}">
                <a16:creationId xmlns:a16="http://schemas.microsoft.com/office/drawing/2014/main" id="{76C855EF-017A-3340-80AB-25DAF8898FAA}"/>
              </a:ext>
            </a:extLst>
          </p:cNvPr>
          <p:cNvSpPr/>
          <p:nvPr userDrawn="1"/>
        </p:nvSpPr>
        <p:spPr>
          <a:xfrm>
            <a:off x="321" y="4222588"/>
            <a:ext cx="6817599" cy="920913"/>
          </a:xfrm>
          <a:custGeom>
            <a:avLst/>
            <a:gdLst/>
            <a:ahLst/>
            <a:cxnLst/>
            <a:rect l="l" t="t" r="r" b="b"/>
            <a:pathLst>
              <a:path w="15015844" h="2262504">
                <a:moveTo>
                  <a:pt x="0" y="2262318"/>
                </a:moveTo>
                <a:lnTo>
                  <a:pt x="15015249" y="2262318"/>
                </a:lnTo>
                <a:lnTo>
                  <a:pt x="15015249" y="0"/>
                </a:lnTo>
                <a:lnTo>
                  <a:pt x="0" y="0"/>
                </a:lnTo>
                <a:lnTo>
                  <a:pt x="0" y="2262318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lIns="0" tIns="0" rIns="0" bIns="0" rtlCol="0"/>
          <a:lstStyle/>
          <a:p>
            <a:endParaRPr lang="en-GB" sz="819" dirty="0">
              <a:latin typeface="Enagás PT Serif" panose="020A0603040505020204" pitchFamily="18" charset="77"/>
            </a:endParaRPr>
          </a:p>
        </p:txBody>
      </p:sp>
      <p:sp>
        <p:nvSpPr>
          <p:cNvPr id="11" name="Text Placeholder 12">
            <a:extLst>
              <a:ext uri="{FF2B5EF4-FFF2-40B4-BE49-F238E27FC236}">
                <a16:creationId xmlns:a16="http://schemas.microsoft.com/office/drawing/2014/main" id="{8FCD48D0-2B98-A642-AEF9-400F269DB3C0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41813" y="4553300"/>
            <a:ext cx="1362819" cy="222953"/>
          </a:xfrm>
          <a:prstGeom prst="rect">
            <a:avLst/>
          </a:prstGeom>
          <a:solidFill>
            <a:schemeClr val="accent5"/>
          </a:solidFill>
        </p:spPr>
        <p:txBody>
          <a:bodyPr wrap="none"/>
          <a:lstStyle>
            <a:lvl1pPr marL="0" indent="0" algn="ctr">
              <a:buNone/>
              <a:defRPr sz="900" b="1" i="0" spc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es-ES_tradnl" noProof="0" dirty="0"/>
              <a:t>Fecha/evento</a:t>
            </a:r>
          </a:p>
        </p:txBody>
      </p:sp>
      <p:sp>
        <p:nvSpPr>
          <p:cNvPr id="16" name="Text Placeholder 12">
            <a:extLst>
              <a:ext uri="{FF2B5EF4-FFF2-40B4-BE49-F238E27FC236}">
                <a16:creationId xmlns:a16="http://schemas.microsoft.com/office/drawing/2014/main" id="{777712D5-0146-B841-919C-D494ADD33B55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641813" y="1474128"/>
            <a:ext cx="3738086" cy="1443399"/>
          </a:xfrm>
          <a:prstGeom prst="rect">
            <a:avLst/>
          </a:prstGeom>
          <a:solidFill>
            <a:schemeClr val="bg1">
              <a:alpha val="80000"/>
            </a:schemeClr>
          </a:solidFill>
        </p:spPr>
        <p:txBody>
          <a:bodyPr wrap="square" lIns="216000" tIns="288000" rIns="216000" bIns="288000" anchor="ctr" anchorCtr="0">
            <a:sp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3"/>
              </a:buClr>
              <a:buSzPct val="110000"/>
              <a:buNone/>
              <a:defRPr sz="2800" b="0" i="0">
                <a:solidFill>
                  <a:schemeClr val="accent3"/>
                </a:solidFill>
                <a:latin typeface="Enagás PT Serif" panose="020A0603040505020204" pitchFamily="18" charset="77"/>
                <a:ea typeface="Enagás PT Serif" panose="020A0603040505020204" pitchFamily="18" charset="77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s-ES_tradnl" noProof="0" dirty="0"/>
              <a:t>Escribe aquí el título de la presentación</a:t>
            </a:r>
          </a:p>
        </p:txBody>
      </p:sp>
    </p:spTree>
    <p:extLst>
      <p:ext uri="{BB962C8B-B14F-4D97-AF65-F5344CB8AC3E}">
        <p14:creationId xmlns:p14="http://schemas.microsoft.com/office/powerpoint/2010/main" val="311771460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13" userDrawn="1">
          <p15:clr>
            <a:srgbClr val="FBAE40"/>
          </p15:clr>
        </p15:guide>
        <p15:guide id="2" pos="5647" userDrawn="1">
          <p15:clr>
            <a:srgbClr val="FBAE40"/>
          </p15:clr>
        </p15:guide>
        <p15:guide id="3" orient="horz" pos="100" userDrawn="1">
          <p15:clr>
            <a:srgbClr val="FBAE40"/>
          </p15:clr>
        </p15:guide>
        <p15:guide id="4" orient="horz" pos="314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ítulo/ante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04FAC64-697C-744A-8112-A87F70158D1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25476" y="4638617"/>
            <a:ext cx="473273" cy="204788"/>
          </a:xfrm>
          <a:prstGeom prst="rect">
            <a:avLst/>
          </a:prstGeom>
        </p:spPr>
        <p:txBody>
          <a:bodyPr/>
          <a:lstStyle>
            <a:lvl1pPr algn="ctr">
              <a:defRPr sz="800" b="0" i="0">
                <a:solidFill>
                  <a:schemeClr val="accent3"/>
                </a:solidFill>
                <a:latin typeface="Enagás PT Serif" panose="020A0603040505020204" pitchFamily="18" charset="77"/>
              </a:defRPr>
            </a:lvl1pPr>
          </a:lstStyle>
          <a:p>
            <a:fld id="{BC84A7B8-DCD1-44CA-A629-967FC9CECB50}" type="slidenum">
              <a:rPr lang="es-ES_tradnl" smtClean="0"/>
              <a:pPr/>
              <a:t>‹Nº›</a:t>
            </a:fld>
            <a:endParaRPr lang="es-ES_tradnl" dirty="0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ED382541-1604-654B-A65F-6E00B131DD16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31800" y="158750"/>
            <a:ext cx="7956550" cy="14146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900" b="1">
                <a:solidFill>
                  <a:schemeClr val="accent1"/>
                </a:solidFill>
              </a:defRPr>
            </a:lvl1pPr>
            <a:lvl2pPr marL="457200" indent="0">
              <a:buNone/>
              <a:defRPr sz="900" b="1">
                <a:solidFill>
                  <a:schemeClr val="accent1"/>
                </a:solidFill>
              </a:defRPr>
            </a:lvl2pPr>
            <a:lvl3pPr marL="914400" indent="0">
              <a:buNone/>
              <a:defRPr sz="900" b="1">
                <a:solidFill>
                  <a:schemeClr val="accent1"/>
                </a:solidFill>
              </a:defRPr>
            </a:lvl3pPr>
            <a:lvl4pPr marL="1371600" indent="0">
              <a:buNone/>
              <a:defRPr sz="900" b="1">
                <a:solidFill>
                  <a:schemeClr val="accent1"/>
                </a:solidFill>
              </a:defRPr>
            </a:lvl4pPr>
            <a:lvl5pPr marL="1828800" indent="0">
              <a:buNone/>
              <a:defRPr sz="900" b="1">
                <a:solidFill>
                  <a:schemeClr val="accent1"/>
                </a:solidFill>
              </a:defRPr>
            </a:lvl5pPr>
          </a:lstStyle>
          <a:p>
            <a:pPr lvl="0"/>
            <a:r>
              <a:rPr lang="es-ES" dirty="0"/>
              <a:t>Antetítulo si lo tuviera. </a:t>
            </a:r>
            <a:r>
              <a:rPr lang="es-ES" dirty="0" err="1"/>
              <a:t>Verdana</a:t>
            </a:r>
            <a:r>
              <a:rPr lang="es-ES" dirty="0"/>
              <a:t> 9 negrita (RGB 0, 122, 174) </a:t>
            </a:r>
            <a:endParaRPr lang="es-ES_tradnl" dirty="0"/>
          </a:p>
        </p:txBody>
      </p:sp>
      <p:sp>
        <p:nvSpPr>
          <p:cNvPr id="8" name="Text Placeholder 12">
            <a:extLst>
              <a:ext uri="{FF2B5EF4-FFF2-40B4-BE49-F238E27FC236}">
                <a16:creationId xmlns:a16="http://schemas.microsoft.com/office/drawing/2014/main" id="{4102A1F6-3BA1-9344-A2BE-98333259B640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32000" y="362927"/>
            <a:ext cx="7940342" cy="335413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>
            <a:lvl1pPr marL="0" indent="0" algn="l">
              <a:lnSpc>
                <a:spcPts val="26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ct val="110000"/>
              <a:buNone/>
              <a:defRPr sz="2600" b="0" i="0">
                <a:solidFill>
                  <a:schemeClr val="accent3"/>
                </a:solidFill>
                <a:latin typeface="Enagás PT Serif" panose="020A0603040505020204" pitchFamily="18" charset="77"/>
                <a:ea typeface="Enagás PT Serif" panose="020A0603040505020204" pitchFamily="18" charset="77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s-ES_tradnl" noProof="0" dirty="0"/>
              <a:t>Escribe el título en Enagás PT Serif (RGB 99, 102, 106)</a:t>
            </a:r>
          </a:p>
        </p:txBody>
      </p:sp>
      <p:sp>
        <p:nvSpPr>
          <p:cNvPr id="5" name="Text Placeholder 12">
            <a:extLst>
              <a:ext uri="{FF2B5EF4-FFF2-40B4-BE49-F238E27FC236}">
                <a16:creationId xmlns:a16="http://schemas.microsoft.com/office/drawing/2014/main" id="{9D20DD62-D5F1-BD4A-B469-89350AF1C41D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32000" y="700187"/>
            <a:ext cx="7940342" cy="169277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3"/>
              </a:buClr>
              <a:buSzPct val="110000"/>
              <a:buNone/>
              <a:defRPr sz="1100" b="1" i="0">
                <a:solidFill>
                  <a:schemeClr val="accent3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s-ES_tradnl" noProof="0" dirty="0"/>
              <a:t>Subtítulo de la diapositiva si lo tuviera. </a:t>
            </a:r>
            <a:r>
              <a:rPr lang="es-ES_tradnl" noProof="0" dirty="0" err="1"/>
              <a:t>Verdana</a:t>
            </a:r>
            <a:r>
              <a:rPr lang="es-ES_tradnl" noProof="0" dirty="0"/>
              <a:t> 11 negrita (RGB 99, 102, 106)</a:t>
            </a:r>
          </a:p>
        </p:txBody>
      </p:sp>
      <p:sp>
        <p:nvSpPr>
          <p:cNvPr id="7" name="Marcador de texto 8">
            <a:extLst>
              <a:ext uri="{FF2B5EF4-FFF2-40B4-BE49-F238E27FC236}">
                <a16:creationId xmlns:a16="http://schemas.microsoft.com/office/drawing/2014/main" id="{C6DF052F-C7BB-3949-A7C2-035D5A3B334A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431800" y="1123950"/>
            <a:ext cx="7940342" cy="3656623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chemeClr val="accent3"/>
                </a:solidFill>
              </a:defRPr>
            </a:lvl1pPr>
            <a:lvl2pPr>
              <a:defRPr sz="1000">
                <a:solidFill>
                  <a:schemeClr val="accent3"/>
                </a:solidFill>
              </a:defRPr>
            </a:lvl2pPr>
            <a:lvl3pPr>
              <a:defRPr sz="1000">
                <a:solidFill>
                  <a:schemeClr val="accent3"/>
                </a:solidFill>
              </a:defRPr>
            </a:lvl3pPr>
            <a:lvl4pPr>
              <a:defRPr sz="1000">
                <a:solidFill>
                  <a:schemeClr val="accent3"/>
                </a:solidFill>
              </a:defRPr>
            </a:lvl4pPr>
            <a:lvl5pPr>
              <a:defRPr sz="1000">
                <a:solidFill>
                  <a:schemeClr val="accent3"/>
                </a:solidFill>
              </a:defRPr>
            </a:lvl5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5067123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B2437E00-6963-6145-8AD8-5CB3D7A70BA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25476" y="4638617"/>
            <a:ext cx="473273" cy="204788"/>
          </a:xfrm>
          <a:prstGeom prst="rect">
            <a:avLst/>
          </a:prstGeom>
        </p:spPr>
        <p:txBody>
          <a:bodyPr/>
          <a:lstStyle>
            <a:lvl1pPr algn="ctr">
              <a:defRPr sz="800" b="0" i="0">
                <a:solidFill>
                  <a:schemeClr val="accent3"/>
                </a:solidFill>
                <a:latin typeface="Enagás PT Serif" panose="020A0603040505020204" pitchFamily="18" charset="77"/>
              </a:defRPr>
            </a:lvl1pPr>
          </a:lstStyle>
          <a:p>
            <a:fld id="{BC84A7B8-DCD1-44CA-A629-967FC9CECB50}" type="slidenum">
              <a:rPr lang="es-ES_tradnl" smtClean="0"/>
              <a:pPr/>
              <a:t>‹Nº›</a:t>
            </a:fld>
            <a:endParaRPr lang="es-ES_tradnl" dirty="0"/>
          </a:p>
        </p:txBody>
      </p:sp>
      <p:sp>
        <p:nvSpPr>
          <p:cNvPr id="15" name="Picture Placeholder 2">
            <a:extLst>
              <a:ext uri="{FF2B5EF4-FFF2-40B4-BE49-F238E27FC236}">
                <a16:creationId xmlns:a16="http://schemas.microsoft.com/office/drawing/2014/main" id="{5F3B78D5-2A52-5248-8FF2-87A1225621C9}"/>
              </a:ext>
            </a:extLst>
          </p:cNvPr>
          <p:cNvSpPr>
            <a:spLocks noGrp="1"/>
          </p:cNvSpPr>
          <p:nvPr>
            <p:ph type="pic" sz="quarter" idx="24"/>
          </p:nvPr>
        </p:nvSpPr>
        <p:spPr>
          <a:xfrm>
            <a:off x="5647765" y="1123951"/>
            <a:ext cx="2731854" cy="3854123"/>
          </a:xfrm>
          <a:prstGeom prst="rect">
            <a:avLst/>
          </a:prstGeom>
          <a:pattFill prst="pct10">
            <a:fgClr>
              <a:schemeClr val="accent6">
                <a:lumMod val="75000"/>
              </a:schemeClr>
            </a:fgClr>
            <a:bgClr>
              <a:schemeClr val="bg1"/>
            </a:bgClr>
          </a:pattFill>
        </p:spPr>
        <p:txBody>
          <a:bodyPr anchor="ctr" anchorCtr="0">
            <a:normAutofit/>
          </a:bodyPr>
          <a:lstStyle>
            <a:lvl1pPr marL="0" indent="0" algn="ctr">
              <a:buNone/>
              <a:defRPr sz="1050">
                <a:solidFill>
                  <a:schemeClr val="accent3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Text Placeholder 12">
            <a:extLst>
              <a:ext uri="{FF2B5EF4-FFF2-40B4-BE49-F238E27FC236}">
                <a16:creationId xmlns:a16="http://schemas.microsoft.com/office/drawing/2014/main" id="{224377FC-C1E1-8B4D-85AB-F6C4BB4F23B1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32000" y="362927"/>
            <a:ext cx="7940342" cy="335413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>
            <a:lvl1pPr marL="0" indent="0" algn="l">
              <a:lnSpc>
                <a:spcPts val="26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ct val="110000"/>
              <a:buNone/>
              <a:defRPr sz="2600" b="0" i="0">
                <a:solidFill>
                  <a:schemeClr val="accent3"/>
                </a:solidFill>
                <a:latin typeface="Enagás PT Serif" panose="020A0603040505020204" pitchFamily="18" charset="77"/>
                <a:ea typeface="Enagás PT Serif" panose="020A0603040505020204" pitchFamily="18" charset="77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s-ES_tradnl" noProof="0" dirty="0"/>
              <a:t>Escribe el título en Enagás PT Serif (RGB 99, 102, 106)</a:t>
            </a:r>
          </a:p>
        </p:txBody>
      </p:sp>
      <p:sp>
        <p:nvSpPr>
          <p:cNvPr id="14" name="Marcador de texto 8">
            <a:extLst>
              <a:ext uri="{FF2B5EF4-FFF2-40B4-BE49-F238E27FC236}">
                <a16:creationId xmlns:a16="http://schemas.microsoft.com/office/drawing/2014/main" id="{295A7981-99B0-9F41-B788-0E8502A3C430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431800" y="1123950"/>
            <a:ext cx="4890639" cy="3656623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chemeClr val="accent3"/>
                </a:solidFill>
              </a:defRPr>
            </a:lvl1pPr>
            <a:lvl2pPr>
              <a:defRPr sz="1000">
                <a:solidFill>
                  <a:schemeClr val="accent3"/>
                </a:solidFill>
              </a:defRPr>
            </a:lvl2pPr>
            <a:lvl3pPr>
              <a:defRPr sz="1000">
                <a:solidFill>
                  <a:schemeClr val="accent3"/>
                </a:solidFill>
              </a:defRPr>
            </a:lvl3pPr>
            <a:lvl4pPr>
              <a:defRPr sz="1000">
                <a:solidFill>
                  <a:schemeClr val="accent3"/>
                </a:solidFill>
              </a:defRPr>
            </a:lvl4pPr>
            <a:lvl5pPr>
              <a:defRPr sz="1000">
                <a:solidFill>
                  <a:schemeClr val="accent3"/>
                </a:solidFill>
              </a:defRPr>
            </a:lvl5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94085594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IERR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n 9" descr="Un dibujo de una persona&#10;&#10;Descripción generada automáticamente con confianza baja">
            <a:extLst>
              <a:ext uri="{FF2B5EF4-FFF2-40B4-BE49-F238E27FC236}">
                <a16:creationId xmlns:a16="http://schemas.microsoft.com/office/drawing/2014/main" id="{643699B8-E881-A244-B164-636AD58C4C28}"/>
              </a:ext>
            </a:extLst>
          </p:cNvPr>
          <p:cNvPicPr>
            <a:picLocks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79387" y="158606"/>
            <a:ext cx="8784000" cy="4824000"/>
          </a:xfrm>
          <a:prstGeom prst="rect">
            <a:avLst/>
          </a:prstGeom>
        </p:spPr>
      </p:pic>
      <p:sp>
        <p:nvSpPr>
          <p:cNvPr id="5" name="object 5">
            <a:extLst>
              <a:ext uri="{FF2B5EF4-FFF2-40B4-BE49-F238E27FC236}">
                <a16:creationId xmlns:a16="http://schemas.microsoft.com/office/drawing/2014/main" id="{AB20A344-34DD-5F42-92AF-C966897110F6}"/>
              </a:ext>
            </a:extLst>
          </p:cNvPr>
          <p:cNvSpPr/>
          <p:nvPr userDrawn="1"/>
        </p:nvSpPr>
        <p:spPr>
          <a:xfrm>
            <a:off x="697297" y="289"/>
            <a:ext cx="2540560" cy="5143211"/>
          </a:xfrm>
          <a:custGeom>
            <a:avLst/>
            <a:gdLst/>
            <a:ahLst/>
            <a:cxnLst/>
            <a:rect l="l" t="t" r="r" b="b"/>
            <a:pathLst>
              <a:path w="5586095" h="11308715">
                <a:moveTo>
                  <a:pt x="5585473" y="0"/>
                </a:moveTo>
                <a:lnTo>
                  <a:pt x="0" y="0"/>
                </a:lnTo>
                <a:lnTo>
                  <a:pt x="0" y="11308556"/>
                </a:lnTo>
                <a:lnTo>
                  <a:pt x="5585473" y="11308556"/>
                </a:lnTo>
                <a:lnTo>
                  <a:pt x="5585473" y="0"/>
                </a:lnTo>
                <a:close/>
              </a:path>
            </a:pathLst>
          </a:custGeom>
          <a:solidFill>
            <a:schemeClr val="accent6"/>
          </a:solidFill>
        </p:spPr>
        <p:txBody>
          <a:bodyPr wrap="square" lIns="0" tIns="0" rIns="0" bIns="0" rtlCol="0"/>
          <a:lstStyle/>
          <a:p>
            <a:endParaRPr sz="819"/>
          </a:p>
        </p:txBody>
      </p:sp>
      <p:sp>
        <p:nvSpPr>
          <p:cNvPr id="11" name="Text Placeholder 12">
            <a:extLst>
              <a:ext uri="{FF2B5EF4-FFF2-40B4-BE49-F238E27FC236}">
                <a16:creationId xmlns:a16="http://schemas.microsoft.com/office/drawing/2014/main" id="{C8A01CEB-9609-CB40-A774-43E008B18F21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987200" y="1292950"/>
            <a:ext cx="1960754" cy="800219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3"/>
              </a:buClr>
              <a:buSzPct val="110000"/>
              <a:buNone/>
              <a:defRPr sz="2600" b="0" i="0">
                <a:solidFill>
                  <a:schemeClr val="accent3"/>
                </a:solidFill>
                <a:latin typeface="Enagás PT Serif" panose="020A0603040505020204" pitchFamily="18" charset="77"/>
                <a:ea typeface="Enagás PT Serif" panose="020A0603040505020204" pitchFamily="18" charset="77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s-ES_tradnl" noProof="0" dirty="0"/>
              <a:t>Muchas gracias</a:t>
            </a:r>
          </a:p>
        </p:txBody>
      </p:sp>
      <p:pic>
        <p:nvPicPr>
          <p:cNvPr id="6" name="Gráfico 5">
            <a:extLst>
              <a:ext uri="{FF2B5EF4-FFF2-40B4-BE49-F238E27FC236}">
                <a16:creationId xmlns:a16="http://schemas.microsoft.com/office/drawing/2014/main" id="{C2B3E1F8-A88C-8747-A4CD-E3F8D3979EA8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/>
        </p:blipFill>
        <p:spPr>
          <a:xfrm>
            <a:off x="1360706" y="2892491"/>
            <a:ext cx="1213742" cy="10195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5676290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IERR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n 8" descr="Un conjunto de árboles&#10;&#10;Descripción generada automáticamente con confianza baja">
            <a:extLst>
              <a:ext uri="{FF2B5EF4-FFF2-40B4-BE49-F238E27FC236}">
                <a16:creationId xmlns:a16="http://schemas.microsoft.com/office/drawing/2014/main" id="{63732BDC-4662-2E4E-B207-AB3AA3B2C9F8}"/>
              </a:ext>
            </a:extLst>
          </p:cNvPr>
          <p:cNvPicPr>
            <a:picLocks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80613" y="157150"/>
            <a:ext cx="8784000" cy="4824000"/>
          </a:xfrm>
          <a:prstGeom prst="rect">
            <a:avLst/>
          </a:prstGeom>
        </p:spPr>
      </p:pic>
      <p:sp>
        <p:nvSpPr>
          <p:cNvPr id="5" name="object 5">
            <a:extLst>
              <a:ext uri="{FF2B5EF4-FFF2-40B4-BE49-F238E27FC236}">
                <a16:creationId xmlns:a16="http://schemas.microsoft.com/office/drawing/2014/main" id="{AB20A344-34DD-5F42-92AF-C966897110F6}"/>
              </a:ext>
            </a:extLst>
          </p:cNvPr>
          <p:cNvSpPr/>
          <p:nvPr userDrawn="1"/>
        </p:nvSpPr>
        <p:spPr>
          <a:xfrm>
            <a:off x="697297" y="1"/>
            <a:ext cx="2540560" cy="5143211"/>
          </a:xfrm>
          <a:custGeom>
            <a:avLst/>
            <a:gdLst/>
            <a:ahLst/>
            <a:cxnLst/>
            <a:rect l="l" t="t" r="r" b="b"/>
            <a:pathLst>
              <a:path w="5586095" h="11308715">
                <a:moveTo>
                  <a:pt x="5585473" y="0"/>
                </a:moveTo>
                <a:lnTo>
                  <a:pt x="0" y="0"/>
                </a:lnTo>
                <a:lnTo>
                  <a:pt x="0" y="11308556"/>
                </a:lnTo>
                <a:lnTo>
                  <a:pt x="5585473" y="11308556"/>
                </a:lnTo>
                <a:lnTo>
                  <a:pt x="5585473" y="0"/>
                </a:lnTo>
                <a:close/>
              </a:path>
            </a:pathLst>
          </a:custGeom>
          <a:solidFill>
            <a:schemeClr val="accent6"/>
          </a:solidFill>
        </p:spPr>
        <p:txBody>
          <a:bodyPr wrap="square" lIns="0" tIns="0" rIns="0" bIns="0" rtlCol="0"/>
          <a:lstStyle/>
          <a:p>
            <a:endParaRPr sz="819"/>
          </a:p>
        </p:txBody>
      </p:sp>
      <p:sp>
        <p:nvSpPr>
          <p:cNvPr id="7" name="Text Placeholder 12">
            <a:extLst>
              <a:ext uri="{FF2B5EF4-FFF2-40B4-BE49-F238E27FC236}">
                <a16:creationId xmlns:a16="http://schemas.microsoft.com/office/drawing/2014/main" id="{0219BE9C-3873-B940-BEF9-E677EA486DCC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987200" y="1292950"/>
            <a:ext cx="1960754" cy="800219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3"/>
              </a:buClr>
              <a:buSzPct val="110000"/>
              <a:buNone/>
              <a:defRPr sz="2600" b="0" i="0">
                <a:solidFill>
                  <a:schemeClr val="accent3"/>
                </a:solidFill>
                <a:latin typeface="Enagás PT Serif" panose="020A0603040505020204" pitchFamily="18" charset="77"/>
                <a:ea typeface="Enagás PT Serif" panose="020A0603040505020204" pitchFamily="18" charset="77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s-ES_tradnl" noProof="0" dirty="0"/>
              <a:t>Muchas gracias</a:t>
            </a:r>
          </a:p>
        </p:txBody>
      </p:sp>
      <p:pic>
        <p:nvPicPr>
          <p:cNvPr id="6" name="Gráfico 5">
            <a:extLst>
              <a:ext uri="{FF2B5EF4-FFF2-40B4-BE49-F238E27FC236}">
                <a16:creationId xmlns:a16="http://schemas.microsoft.com/office/drawing/2014/main" id="{94B3FEC5-D503-814D-80ED-34AE6F54D6E1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/>
        </p:blipFill>
        <p:spPr>
          <a:xfrm>
            <a:off x="1360706" y="2892491"/>
            <a:ext cx="1213742" cy="10195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9314916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IERR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 descr="Imagen que contiene agua, parado, grande, pájaro&#10;&#10;Descripción generada automáticamente">
            <a:extLst>
              <a:ext uri="{FF2B5EF4-FFF2-40B4-BE49-F238E27FC236}">
                <a16:creationId xmlns:a16="http://schemas.microsoft.com/office/drawing/2014/main" id="{EB781FAF-3792-F04C-B512-3CB78E19F51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80613" y="158751"/>
            <a:ext cx="8784000" cy="4824163"/>
          </a:xfrm>
          <a:prstGeom prst="rect">
            <a:avLst/>
          </a:prstGeom>
        </p:spPr>
      </p:pic>
      <p:sp>
        <p:nvSpPr>
          <p:cNvPr id="5" name="object 5">
            <a:extLst>
              <a:ext uri="{FF2B5EF4-FFF2-40B4-BE49-F238E27FC236}">
                <a16:creationId xmlns:a16="http://schemas.microsoft.com/office/drawing/2014/main" id="{AB20A344-34DD-5F42-92AF-C966897110F6}"/>
              </a:ext>
            </a:extLst>
          </p:cNvPr>
          <p:cNvSpPr/>
          <p:nvPr userDrawn="1"/>
        </p:nvSpPr>
        <p:spPr>
          <a:xfrm>
            <a:off x="697297" y="1"/>
            <a:ext cx="2540560" cy="5143211"/>
          </a:xfrm>
          <a:custGeom>
            <a:avLst/>
            <a:gdLst/>
            <a:ahLst/>
            <a:cxnLst/>
            <a:rect l="l" t="t" r="r" b="b"/>
            <a:pathLst>
              <a:path w="5586095" h="11308715">
                <a:moveTo>
                  <a:pt x="5585473" y="0"/>
                </a:moveTo>
                <a:lnTo>
                  <a:pt x="0" y="0"/>
                </a:lnTo>
                <a:lnTo>
                  <a:pt x="0" y="11308556"/>
                </a:lnTo>
                <a:lnTo>
                  <a:pt x="5585473" y="11308556"/>
                </a:lnTo>
                <a:lnTo>
                  <a:pt x="5585473" y="0"/>
                </a:lnTo>
                <a:close/>
              </a:path>
            </a:pathLst>
          </a:custGeom>
          <a:solidFill>
            <a:schemeClr val="accent6"/>
          </a:solidFill>
        </p:spPr>
        <p:txBody>
          <a:bodyPr wrap="square" lIns="0" tIns="0" rIns="0" bIns="0" rtlCol="0"/>
          <a:lstStyle/>
          <a:p>
            <a:endParaRPr sz="819"/>
          </a:p>
        </p:txBody>
      </p:sp>
      <p:sp>
        <p:nvSpPr>
          <p:cNvPr id="7" name="Text Placeholder 12">
            <a:extLst>
              <a:ext uri="{FF2B5EF4-FFF2-40B4-BE49-F238E27FC236}">
                <a16:creationId xmlns:a16="http://schemas.microsoft.com/office/drawing/2014/main" id="{BD589650-B272-A144-91B0-3D7516CD1EB9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987200" y="1292950"/>
            <a:ext cx="1960754" cy="800219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3"/>
              </a:buClr>
              <a:buSzPct val="110000"/>
              <a:buNone/>
              <a:defRPr sz="2600" b="0" i="0">
                <a:solidFill>
                  <a:schemeClr val="accent3"/>
                </a:solidFill>
                <a:latin typeface="Enagás PT Serif" panose="020A0603040505020204" pitchFamily="18" charset="77"/>
                <a:ea typeface="Enagás PT Serif" panose="020A0603040505020204" pitchFamily="18" charset="77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s-ES_tradnl" noProof="0" dirty="0"/>
              <a:t>Muchas gracias</a:t>
            </a:r>
          </a:p>
        </p:txBody>
      </p:sp>
      <p:pic>
        <p:nvPicPr>
          <p:cNvPr id="6" name="Gráfico 5">
            <a:extLst>
              <a:ext uri="{FF2B5EF4-FFF2-40B4-BE49-F238E27FC236}">
                <a16:creationId xmlns:a16="http://schemas.microsoft.com/office/drawing/2014/main" id="{29C1969A-198B-A14D-A05E-A3A43486FB07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/>
        </p:blipFill>
        <p:spPr>
          <a:xfrm>
            <a:off x="1360706" y="2892491"/>
            <a:ext cx="1213742" cy="10195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626832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IERR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n 8" descr="Imagen que contiene interior, tabla, taza, naranja&#10;&#10;Descripción generada automáticamente">
            <a:extLst>
              <a:ext uri="{FF2B5EF4-FFF2-40B4-BE49-F238E27FC236}">
                <a16:creationId xmlns:a16="http://schemas.microsoft.com/office/drawing/2014/main" id="{904FCB76-16C1-F141-AE99-33097D32047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80613" y="158752"/>
            <a:ext cx="8784000" cy="4824163"/>
          </a:xfrm>
          <a:prstGeom prst="rect">
            <a:avLst/>
          </a:prstGeom>
        </p:spPr>
      </p:pic>
      <p:sp>
        <p:nvSpPr>
          <p:cNvPr id="5" name="object 5">
            <a:extLst>
              <a:ext uri="{FF2B5EF4-FFF2-40B4-BE49-F238E27FC236}">
                <a16:creationId xmlns:a16="http://schemas.microsoft.com/office/drawing/2014/main" id="{AB20A344-34DD-5F42-92AF-C966897110F6}"/>
              </a:ext>
            </a:extLst>
          </p:cNvPr>
          <p:cNvSpPr/>
          <p:nvPr userDrawn="1"/>
        </p:nvSpPr>
        <p:spPr>
          <a:xfrm>
            <a:off x="697297" y="1"/>
            <a:ext cx="2540560" cy="5143211"/>
          </a:xfrm>
          <a:custGeom>
            <a:avLst/>
            <a:gdLst/>
            <a:ahLst/>
            <a:cxnLst/>
            <a:rect l="l" t="t" r="r" b="b"/>
            <a:pathLst>
              <a:path w="5586095" h="11308715">
                <a:moveTo>
                  <a:pt x="5585473" y="0"/>
                </a:moveTo>
                <a:lnTo>
                  <a:pt x="0" y="0"/>
                </a:lnTo>
                <a:lnTo>
                  <a:pt x="0" y="11308556"/>
                </a:lnTo>
                <a:lnTo>
                  <a:pt x="5585473" y="11308556"/>
                </a:lnTo>
                <a:lnTo>
                  <a:pt x="5585473" y="0"/>
                </a:lnTo>
                <a:close/>
              </a:path>
            </a:pathLst>
          </a:custGeom>
          <a:solidFill>
            <a:schemeClr val="accent6"/>
          </a:solidFill>
        </p:spPr>
        <p:txBody>
          <a:bodyPr wrap="square" lIns="0" tIns="0" rIns="0" bIns="0" rtlCol="0"/>
          <a:lstStyle/>
          <a:p>
            <a:endParaRPr sz="819"/>
          </a:p>
        </p:txBody>
      </p:sp>
      <p:sp>
        <p:nvSpPr>
          <p:cNvPr id="7" name="Text Placeholder 12">
            <a:extLst>
              <a:ext uri="{FF2B5EF4-FFF2-40B4-BE49-F238E27FC236}">
                <a16:creationId xmlns:a16="http://schemas.microsoft.com/office/drawing/2014/main" id="{A1DC80A3-74E2-7241-8FBB-BF96C7ED4743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987200" y="1292950"/>
            <a:ext cx="1960754" cy="800219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3"/>
              </a:buClr>
              <a:buSzPct val="110000"/>
              <a:buNone/>
              <a:defRPr sz="2600" b="0" i="0">
                <a:solidFill>
                  <a:schemeClr val="accent3"/>
                </a:solidFill>
                <a:latin typeface="Enagás PT Serif" panose="020A0603040505020204" pitchFamily="18" charset="77"/>
                <a:ea typeface="Enagás PT Serif" panose="020A0603040505020204" pitchFamily="18" charset="77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s-ES_tradnl" noProof="0" dirty="0"/>
              <a:t>Muchas gracias</a:t>
            </a:r>
          </a:p>
        </p:txBody>
      </p:sp>
      <p:pic>
        <p:nvPicPr>
          <p:cNvPr id="6" name="Gráfico 5">
            <a:extLst>
              <a:ext uri="{FF2B5EF4-FFF2-40B4-BE49-F238E27FC236}">
                <a16:creationId xmlns:a16="http://schemas.microsoft.com/office/drawing/2014/main" id="{59023615-135E-5048-8A72-02C87A1DD422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/>
        </p:blipFill>
        <p:spPr>
          <a:xfrm>
            <a:off x="1360706" y="2892491"/>
            <a:ext cx="1213742" cy="10195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93739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RTADA 2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object 6">
            <a:extLst>
              <a:ext uri="{FF2B5EF4-FFF2-40B4-BE49-F238E27FC236}">
                <a16:creationId xmlns:a16="http://schemas.microsoft.com/office/drawing/2014/main" id="{4EE3FF46-9D72-DE44-A8FC-C84C9F8A5F81}"/>
              </a:ext>
            </a:extLst>
          </p:cNvPr>
          <p:cNvSpPr/>
          <p:nvPr userDrawn="1"/>
        </p:nvSpPr>
        <p:spPr>
          <a:xfrm>
            <a:off x="6817921" y="169070"/>
            <a:ext cx="2145600" cy="2976434"/>
          </a:xfrm>
          <a:custGeom>
            <a:avLst/>
            <a:gdLst/>
            <a:ahLst/>
            <a:cxnLst/>
            <a:rect l="l" t="t" r="r" b="b"/>
            <a:pathLst>
              <a:path w="5088890" h="2262504">
                <a:moveTo>
                  <a:pt x="5088850" y="0"/>
                </a:moveTo>
                <a:lnTo>
                  <a:pt x="0" y="0"/>
                </a:lnTo>
                <a:lnTo>
                  <a:pt x="0" y="2262318"/>
                </a:lnTo>
                <a:lnTo>
                  <a:pt x="5088850" y="2262318"/>
                </a:lnTo>
                <a:lnTo>
                  <a:pt x="5088850" y="0"/>
                </a:lnTo>
                <a:close/>
              </a:path>
            </a:pathLst>
          </a:custGeom>
          <a:solidFill>
            <a:schemeClr val="accent4"/>
          </a:solidFill>
        </p:spPr>
        <p:txBody>
          <a:bodyPr wrap="square" lIns="0" tIns="0" rIns="0" bIns="0" rtlCol="0"/>
          <a:lstStyle/>
          <a:p>
            <a:endParaRPr sz="819" b="0" i="0" dirty="0">
              <a:latin typeface="Enagás PT Serif" panose="020A0603040505020204" pitchFamily="18" charset="77"/>
            </a:endParaRPr>
          </a:p>
        </p:txBody>
      </p:sp>
      <p:pic>
        <p:nvPicPr>
          <p:cNvPr id="10" name="Imagen 9" descr="Un conjunto de árboles&#10;&#10;Descripción generada automáticamente con confianza baja">
            <a:extLst>
              <a:ext uri="{FF2B5EF4-FFF2-40B4-BE49-F238E27FC236}">
                <a16:creationId xmlns:a16="http://schemas.microsoft.com/office/drawing/2014/main" id="{6DCBABE3-A83E-FC43-A317-CE38ABB0D6B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79388" y="169200"/>
            <a:ext cx="6638482" cy="4053517"/>
          </a:xfrm>
          <a:prstGeom prst="rect">
            <a:avLst/>
          </a:prstGeom>
        </p:spPr>
      </p:pic>
      <p:sp>
        <p:nvSpPr>
          <p:cNvPr id="8" name="object 2">
            <a:extLst>
              <a:ext uri="{FF2B5EF4-FFF2-40B4-BE49-F238E27FC236}">
                <a16:creationId xmlns:a16="http://schemas.microsoft.com/office/drawing/2014/main" id="{76C855EF-017A-3340-80AB-25DAF8898FAA}"/>
              </a:ext>
            </a:extLst>
          </p:cNvPr>
          <p:cNvSpPr/>
          <p:nvPr userDrawn="1"/>
        </p:nvSpPr>
        <p:spPr>
          <a:xfrm>
            <a:off x="321" y="4222588"/>
            <a:ext cx="6817599" cy="920913"/>
          </a:xfrm>
          <a:custGeom>
            <a:avLst/>
            <a:gdLst/>
            <a:ahLst/>
            <a:cxnLst/>
            <a:rect l="l" t="t" r="r" b="b"/>
            <a:pathLst>
              <a:path w="15015844" h="2262504">
                <a:moveTo>
                  <a:pt x="0" y="2262318"/>
                </a:moveTo>
                <a:lnTo>
                  <a:pt x="15015249" y="2262318"/>
                </a:lnTo>
                <a:lnTo>
                  <a:pt x="15015249" y="0"/>
                </a:lnTo>
                <a:lnTo>
                  <a:pt x="0" y="0"/>
                </a:lnTo>
                <a:lnTo>
                  <a:pt x="0" y="2262318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lIns="0" tIns="0" rIns="0" bIns="0" rtlCol="0"/>
          <a:lstStyle/>
          <a:p>
            <a:endParaRPr lang="en-GB" sz="819" dirty="0">
              <a:latin typeface="Enagás PT Serif" panose="020A0603040505020204" pitchFamily="18" charset="77"/>
            </a:endParaRPr>
          </a:p>
        </p:txBody>
      </p:sp>
      <p:sp>
        <p:nvSpPr>
          <p:cNvPr id="11" name="Text Placeholder 12">
            <a:extLst>
              <a:ext uri="{FF2B5EF4-FFF2-40B4-BE49-F238E27FC236}">
                <a16:creationId xmlns:a16="http://schemas.microsoft.com/office/drawing/2014/main" id="{8FCD48D0-2B98-A642-AEF9-400F269DB3C0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41813" y="4553300"/>
            <a:ext cx="1362819" cy="222953"/>
          </a:xfrm>
          <a:prstGeom prst="rect">
            <a:avLst/>
          </a:prstGeom>
          <a:solidFill>
            <a:schemeClr val="accent2"/>
          </a:solidFill>
        </p:spPr>
        <p:txBody>
          <a:bodyPr wrap="none"/>
          <a:lstStyle>
            <a:lvl1pPr marL="0" indent="0" algn="ctr">
              <a:buNone/>
              <a:defRPr sz="900" b="1" i="0" spc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es-ES_tradnl" noProof="0" dirty="0"/>
              <a:t>Fecha/evento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05C74D19-E097-8F4F-8BC6-B5B0F31AC181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641813" y="1474128"/>
            <a:ext cx="3738086" cy="1443399"/>
          </a:xfrm>
          <a:prstGeom prst="rect">
            <a:avLst/>
          </a:prstGeom>
          <a:solidFill>
            <a:schemeClr val="bg1">
              <a:alpha val="80000"/>
            </a:schemeClr>
          </a:solidFill>
        </p:spPr>
        <p:txBody>
          <a:bodyPr wrap="square" lIns="216000" tIns="288000" rIns="216000" bIns="288000" anchor="ctr" anchorCtr="0">
            <a:sp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3"/>
              </a:buClr>
              <a:buSzPct val="110000"/>
              <a:buNone/>
              <a:defRPr sz="2800" b="0" i="0">
                <a:solidFill>
                  <a:schemeClr val="accent3"/>
                </a:solidFill>
                <a:latin typeface="Enagás PT Serif" panose="020A0603040505020204" pitchFamily="18" charset="77"/>
                <a:ea typeface="Enagás PT Serif" panose="020A0603040505020204" pitchFamily="18" charset="77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s-ES_tradnl" noProof="0" dirty="0"/>
              <a:t>Escribe aquí el título de la presentación</a:t>
            </a:r>
          </a:p>
        </p:txBody>
      </p:sp>
    </p:spTree>
    <p:extLst>
      <p:ext uri="{BB962C8B-B14F-4D97-AF65-F5344CB8AC3E}">
        <p14:creationId xmlns:p14="http://schemas.microsoft.com/office/powerpoint/2010/main" val="41401383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RTADA 3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object 6">
            <a:extLst>
              <a:ext uri="{FF2B5EF4-FFF2-40B4-BE49-F238E27FC236}">
                <a16:creationId xmlns:a16="http://schemas.microsoft.com/office/drawing/2014/main" id="{4EE3FF46-9D72-DE44-A8FC-C84C9F8A5F81}"/>
              </a:ext>
            </a:extLst>
          </p:cNvPr>
          <p:cNvSpPr/>
          <p:nvPr userDrawn="1"/>
        </p:nvSpPr>
        <p:spPr>
          <a:xfrm>
            <a:off x="6818400" y="169200"/>
            <a:ext cx="2145600" cy="2976434"/>
          </a:xfrm>
          <a:custGeom>
            <a:avLst/>
            <a:gdLst/>
            <a:ahLst/>
            <a:cxnLst/>
            <a:rect l="l" t="t" r="r" b="b"/>
            <a:pathLst>
              <a:path w="5088890" h="2262504">
                <a:moveTo>
                  <a:pt x="5088850" y="0"/>
                </a:moveTo>
                <a:lnTo>
                  <a:pt x="0" y="0"/>
                </a:lnTo>
                <a:lnTo>
                  <a:pt x="0" y="2262318"/>
                </a:lnTo>
                <a:lnTo>
                  <a:pt x="5088850" y="2262318"/>
                </a:lnTo>
                <a:lnTo>
                  <a:pt x="5088850" y="0"/>
                </a:lnTo>
                <a:close/>
              </a:path>
            </a:pathLst>
          </a:custGeom>
          <a:solidFill>
            <a:schemeClr val="accent5"/>
          </a:solidFill>
        </p:spPr>
        <p:txBody>
          <a:bodyPr wrap="square" lIns="0" tIns="0" rIns="0" bIns="0" rtlCol="0"/>
          <a:lstStyle/>
          <a:p>
            <a:endParaRPr sz="819" b="0" i="0" dirty="0">
              <a:latin typeface="Enagás PT Serif" panose="020A0603040505020204" pitchFamily="18" charset="77"/>
            </a:endParaRPr>
          </a:p>
        </p:txBody>
      </p:sp>
      <p:pic>
        <p:nvPicPr>
          <p:cNvPr id="4" name="Imagen 3" descr="Imagen que contiene agua, parado, grande, pájaro&#10;&#10;Descripción generada automáticamente">
            <a:extLst>
              <a:ext uri="{FF2B5EF4-FFF2-40B4-BE49-F238E27FC236}">
                <a16:creationId xmlns:a16="http://schemas.microsoft.com/office/drawing/2014/main" id="{0B96B8FB-B04C-E74C-9873-EE3268A12D7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1"/>
          <a:stretch/>
        </p:blipFill>
        <p:spPr>
          <a:xfrm>
            <a:off x="179387" y="169071"/>
            <a:ext cx="6638325" cy="4053516"/>
          </a:xfrm>
          <a:prstGeom prst="rect">
            <a:avLst/>
          </a:prstGeom>
        </p:spPr>
      </p:pic>
      <p:sp>
        <p:nvSpPr>
          <p:cNvPr id="8" name="object 2">
            <a:extLst>
              <a:ext uri="{FF2B5EF4-FFF2-40B4-BE49-F238E27FC236}">
                <a16:creationId xmlns:a16="http://schemas.microsoft.com/office/drawing/2014/main" id="{76C855EF-017A-3340-80AB-25DAF8898FAA}"/>
              </a:ext>
            </a:extLst>
          </p:cNvPr>
          <p:cNvSpPr/>
          <p:nvPr userDrawn="1"/>
        </p:nvSpPr>
        <p:spPr>
          <a:xfrm>
            <a:off x="321" y="4222588"/>
            <a:ext cx="6817599" cy="920913"/>
          </a:xfrm>
          <a:custGeom>
            <a:avLst/>
            <a:gdLst/>
            <a:ahLst/>
            <a:cxnLst/>
            <a:rect l="l" t="t" r="r" b="b"/>
            <a:pathLst>
              <a:path w="15015844" h="2262504">
                <a:moveTo>
                  <a:pt x="0" y="2262318"/>
                </a:moveTo>
                <a:lnTo>
                  <a:pt x="15015249" y="2262318"/>
                </a:lnTo>
                <a:lnTo>
                  <a:pt x="15015249" y="0"/>
                </a:lnTo>
                <a:lnTo>
                  <a:pt x="0" y="0"/>
                </a:lnTo>
                <a:lnTo>
                  <a:pt x="0" y="2262318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lIns="0" tIns="0" rIns="0" bIns="0" rtlCol="0"/>
          <a:lstStyle/>
          <a:p>
            <a:endParaRPr lang="en-GB" sz="819" dirty="0">
              <a:latin typeface="Enagás PT Serif" panose="020A0603040505020204" pitchFamily="18" charset="77"/>
            </a:endParaRPr>
          </a:p>
        </p:txBody>
      </p:sp>
      <p:sp>
        <p:nvSpPr>
          <p:cNvPr id="11" name="Text Placeholder 12">
            <a:extLst>
              <a:ext uri="{FF2B5EF4-FFF2-40B4-BE49-F238E27FC236}">
                <a16:creationId xmlns:a16="http://schemas.microsoft.com/office/drawing/2014/main" id="{8FCD48D0-2B98-A642-AEF9-400F269DB3C0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41813" y="4553300"/>
            <a:ext cx="1362819" cy="222953"/>
          </a:xfrm>
          <a:prstGeom prst="rect">
            <a:avLst/>
          </a:prstGeom>
          <a:solidFill>
            <a:schemeClr val="accent1"/>
          </a:solidFill>
        </p:spPr>
        <p:txBody>
          <a:bodyPr wrap="none"/>
          <a:lstStyle>
            <a:lvl1pPr marL="0" indent="0" algn="ctr">
              <a:buNone/>
              <a:defRPr sz="900" b="1" i="0" spc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es-ES_tradnl" noProof="0" dirty="0"/>
              <a:t>Fecha/evento</a:t>
            </a:r>
          </a:p>
        </p:txBody>
      </p:sp>
      <p:sp>
        <p:nvSpPr>
          <p:cNvPr id="10" name="Text Placeholder 12">
            <a:extLst>
              <a:ext uri="{FF2B5EF4-FFF2-40B4-BE49-F238E27FC236}">
                <a16:creationId xmlns:a16="http://schemas.microsoft.com/office/drawing/2014/main" id="{613AD00D-C571-F44A-803F-DEA8DB61BC80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641813" y="1474128"/>
            <a:ext cx="3738086" cy="1443399"/>
          </a:xfrm>
          <a:prstGeom prst="rect">
            <a:avLst/>
          </a:prstGeom>
          <a:solidFill>
            <a:schemeClr val="bg1">
              <a:alpha val="80000"/>
            </a:schemeClr>
          </a:solidFill>
        </p:spPr>
        <p:txBody>
          <a:bodyPr wrap="square" lIns="216000" tIns="288000" rIns="216000" bIns="288000" anchor="ctr" anchorCtr="0">
            <a:sp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3"/>
              </a:buClr>
              <a:buSzPct val="110000"/>
              <a:buNone/>
              <a:defRPr sz="2800" b="0" i="0">
                <a:solidFill>
                  <a:schemeClr val="accent3"/>
                </a:solidFill>
                <a:latin typeface="Enagás PT Serif" panose="020A0603040505020204" pitchFamily="18" charset="77"/>
                <a:ea typeface="Enagás PT Serif" panose="020A0603040505020204" pitchFamily="18" charset="77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s-ES_tradnl" noProof="0" dirty="0"/>
              <a:t>Escribe aquí el título de la presentación</a:t>
            </a:r>
          </a:p>
        </p:txBody>
      </p:sp>
    </p:spTree>
    <p:extLst>
      <p:ext uri="{BB962C8B-B14F-4D97-AF65-F5344CB8AC3E}">
        <p14:creationId xmlns:p14="http://schemas.microsoft.com/office/powerpoint/2010/main" val="26466478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RTADA 4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object 6">
            <a:extLst>
              <a:ext uri="{FF2B5EF4-FFF2-40B4-BE49-F238E27FC236}">
                <a16:creationId xmlns:a16="http://schemas.microsoft.com/office/drawing/2014/main" id="{4EE3FF46-9D72-DE44-A8FC-C84C9F8A5F81}"/>
              </a:ext>
            </a:extLst>
          </p:cNvPr>
          <p:cNvSpPr/>
          <p:nvPr userDrawn="1"/>
        </p:nvSpPr>
        <p:spPr>
          <a:xfrm>
            <a:off x="6818400" y="169070"/>
            <a:ext cx="2145600" cy="2976434"/>
          </a:xfrm>
          <a:custGeom>
            <a:avLst/>
            <a:gdLst/>
            <a:ahLst/>
            <a:cxnLst/>
            <a:rect l="l" t="t" r="r" b="b"/>
            <a:pathLst>
              <a:path w="5088890" h="2262504">
                <a:moveTo>
                  <a:pt x="5088850" y="0"/>
                </a:moveTo>
                <a:lnTo>
                  <a:pt x="0" y="0"/>
                </a:lnTo>
                <a:lnTo>
                  <a:pt x="0" y="2262318"/>
                </a:lnTo>
                <a:lnTo>
                  <a:pt x="5088850" y="2262318"/>
                </a:lnTo>
                <a:lnTo>
                  <a:pt x="5088850" y="0"/>
                </a:lnTo>
                <a:close/>
              </a:path>
            </a:pathLst>
          </a:custGeom>
          <a:solidFill>
            <a:schemeClr val="accent1"/>
          </a:solidFill>
        </p:spPr>
        <p:txBody>
          <a:bodyPr wrap="square" lIns="0" tIns="0" rIns="0" bIns="0" rtlCol="0"/>
          <a:lstStyle/>
          <a:p>
            <a:endParaRPr sz="819" b="0" i="0" dirty="0">
              <a:latin typeface="Enagás PT Serif" panose="020A0603040505020204" pitchFamily="18" charset="77"/>
            </a:endParaRPr>
          </a:p>
        </p:txBody>
      </p:sp>
      <p:pic>
        <p:nvPicPr>
          <p:cNvPr id="4" name="Imagen 3" descr="Imagen que contiene interior, tabla, taza, naranja&#10;&#10;Descripción generada automáticamente">
            <a:extLst>
              <a:ext uri="{FF2B5EF4-FFF2-40B4-BE49-F238E27FC236}">
                <a16:creationId xmlns:a16="http://schemas.microsoft.com/office/drawing/2014/main" id="{D418353C-B613-EC42-9E99-A6875FF0F40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79387" y="169070"/>
            <a:ext cx="6637705" cy="4053516"/>
          </a:xfrm>
          <a:prstGeom prst="rect">
            <a:avLst/>
          </a:prstGeom>
        </p:spPr>
      </p:pic>
      <p:sp>
        <p:nvSpPr>
          <p:cNvPr id="8" name="object 2">
            <a:extLst>
              <a:ext uri="{FF2B5EF4-FFF2-40B4-BE49-F238E27FC236}">
                <a16:creationId xmlns:a16="http://schemas.microsoft.com/office/drawing/2014/main" id="{76C855EF-017A-3340-80AB-25DAF8898FAA}"/>
              </a:ext>
            </a:extLst>
          </p:cNvPr>
          <p:cNvSpPr/>
          <p:nvPr userDrawn="1"/>
        </p:nvSpPr>
        <p:spPr>
          <a:xfrm>
            <a:off x="321" y="4222588"/>
            <a:ext cx="6817599" cy="920913"/>
          </a:xfrm>
          <a:custGeom>
            <a:avLst/>
            <a:gdLst/>
            <a:ahLst/>
            <a:cxnLst/>
            <a:rect l="l" t="t" r="r" b="b"/>
            <a:pathLst>
              <a:path w="15015844" h="2262504">
                <a:moveTo>
                  <a:pt x="0" y="2262318"/>
                </a:moveTo>
                <a:lnTo>
                  <a:pt x="15015249" y="2262318"/>
                </a:lnTo>
                <a:lnTo>
                  <a:pt x="15015249" y="0"/>
                </a:lnTo>
                <a:lnTo>
                  <a:pt x="0" y="0"/>
                </a:lnTo>
                <a:lnTo>
                  <a:pt x="0" y="2262318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lIns="0" tIns="0" rIns="0" bIns="0" rtlCol="0"/>
          <a:lstStyle/>
          <a:p>
            <a:endParaRPr lang="en-GB" sz="819" dirty="0">
              <a:latin typeface="Enagás PT Serif" panose="020A0603040505020204" pitchFamily="18" charset="77"/>
            </a:endParaRPr>
          </a:p>
        </p:txBody>
      </p:sp>
      <p:sp>
        <p:nvSpPr>
          <p:cNvPr id="11" name="Text Placeholder 12">
            <a:extLst>
              <a:ext uri="{FF2B5EF4-FFF2-40B4-BE49-F238E27FC236}">
                <a16:creationId xmlns:a16="http://schemas.microsoft.com/office/drawing/2014/main" id="{8FCD48D0-2B98-A642-AEF9-400F269DB3C0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41813" y="4553300"/>
            <a:ext cx="1362819" cy="222953"/>
          </a:xfrm>
          <a:prstGeom prst="rect">
            <a:avLst/>
          </a:prstGeom>
          <a:solidFill>
            <a:schemeClr val="accent4"/>
          </a:solidFill>
        </p:spPr>
        <p:txBody>
          <a:bodyPr wrap="none"/>
          <a:lstStyle>
            <a:lvl1pPr marL="0" indent="0" algn="ctr">
              <a:buNone/>
              <a:defRPr sz="900" b="1" i="0" spc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es-ES_tradnl" noProof="0" dirty="0"/>
              <a:t>Fecha/evento</a:t>
            </a:r>
          </a:p>
        </p:txBody>
      </p:sp>
      <p:sp>
        <p:nvSpPr>
          <p:cNvPr id="10" name="Text Placeholder 12">
            <a:extLst>
              <a:ext uri="{FF2B5EF4-FFF2-40B4-BE49-F238E27FC236}">
                <a16:creationId xmlns:a16="http://schemas.microsoft.com/office/drawing/2014/main" id="{2A1D101C-F5E1-BF4B-B989-64B08A14FBFB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641813" y="1474128"/>
            <a:ext cx="3738086" cy="1443399"/>
          </a:xfrm>
          <a:prstGeom prst="rect">
            <a:avLst/>
          </a:prstGeom>
          <a:solidFill>
            <a:schemeClr val="bg1">
              <a:alpha val="80000"/>
            </a:schemeClr>
          </a:solidFill>
        </p:spPr>
        <p:txBody>
          <a:bodyPr wrap="square" lIns="216000" tIns="288000" rIns="216000" bIns="288000" anchor="ctr" anchorCtr="0">
            <a:sp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3"/>
              </a:buClr>
              <a:buSzPct val="110000"/>
              <a:buNone/>
              <a:defRPr sz="2800" b="0" i="0">
                <a:solidFill>
                  <a:schemeClr val="accent3"/>
                </a:solidFill>
                <a:latin typeface="Enagás PT Serif" panose="020A0603040505020204" pitchFamily="18" charset="77"/>
                <a:ea typeface="Enagás PT Serif" panose="020A0603040505020204" pitchFamily="18" charset="77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s-ES_tradnl" noProof="0" dirty="0"/>
              <a:t>Escribe aquí el título de la presentación</a:t>
            </a:r>
          </a:p>
        </p:txBody>
      </p:sp>
    </p:spTree>
    <p:extLst>
      <p:ext uri="{BB962C8B-B14F-4D97-AF65-F5344CB8AC3E}">
        <p14:creationId xmlns:p14="http://schemas.microsoft.com/office/powerpoint/2010/main" val="33339897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ubtítulo/ante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04FAC64-697C-744A-8112-A87F70158D1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25476" y="4638617"/>
            <a:ext cx="473273" cy="204788"/>
          </a:xfrm>
          <a:prstGeom prst="rect">
            <a:avLst/>
          </a:prstGeom>
        </p:spPr>
        <p:txBody>
          <a:bodyPr/>
          <a:lstStyle>
            <a:lvl1pPr algn="ctr">
              <a:defRPr sz="800" b="0" i="0">
                <a:solidFill>
                  <a:schemeClr val="accent3"/>
                </a:solidFill>
                <a:latin typeface="Enagás PT Serif" panose="020A0603040505020204" pitchFamily="18" charset="77"/>
              </a:defRPr>
            </a:lvl1pPr>
          </a:lstStyle>
          <a:p>
            <a:fld id="{BC84A7B8-DCD1-44CA-A629-967FC9CECB50}" type="slidenum">
              <a:rPr lang="es-ES_tradnl" smtClean="0"/>
              <a:pPr/>
              <a:t>‹Nº›</a:t>
            </a:fld>
            <a:endParaRPr lang="es-ES_tradnl" dirty="0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ED382541-1604-654B-A65F-6E00B131DD16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31800" y="158750"/>
            <a:ext cx="7956550" cy="14146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900" b="1">
                <a:solidFill>
                  <a:schemeClr val="accent1"/>
                </a:solidFill>
              </a:defRPr>
            </a:lvl1pPr>
            <a:lvl2pPr marL="457200" indent="0">
              <a:buNone/>
              <a:defRPr sz="900" b="1">
                <a:solidFill>
                  <a:schemeClr val="accent1"/>
                </a:solidFill>
              </a:defRPr>
            </a:lvl2pPr>
            <a:lvl3pPr marL="914400" indent="0">
              <a:buNone/>
              <a:defRPr sz="900" b="1">
                <a:solidFill>
                  <a:schemeClr val="accent1"/>
                </a:solidFill>
              </a:defRPr>
            </a:lvl3pPr>
            <a:lvl4pPr marL="1371600" indent="0">
              <a:buNone/>
              <a:defRPr sz="900" b="1">
                <a:solidFill>
                  <a:schemeClr val="accent1"/>
                </a:solidFill>
              </a:defRPr>
            </a:lvl4pPr>
            <a:lvl5pPr marL="1828800" indent="0">
              <a:buNone/>
              <a:defRPr sz="900" b="1">
                <a:solidFill>
                  <a:schemeClr val="accent1"/>
                </a:solidFill>
              </a:defRPr>
            </a:lvl5pPr>
          </a:lstStyle>
          <a:p>
            <a:pPr lvl="0"/>
            <a:r>
              <a:rPr lang="es-ES" dirty="0"/>
              <a:t>Antetítulo si lo tuviera. </a:t>
            </a:r>
            <a:r>
              <a:rPr lang="es-ES" dirty="0" err="1"/>
              <a:t>Verdana</a:t>
            </a:r>
            <a:r>
              <a:rPr lang="es-ES" dirty="0"/>
              <a:t> 9 negrita (RGB 0, 122, 174) </a:t>
            </a:r>
            <a:endParaRPr lang="es-ES_tradnl" dirty="0"/>
          </a:p>
        </p:txBody>
      </p:sp>
      <p:sp>
        <p:nvSpPr>
          <p:cNvPr id="8" name="Text Placeholder 12">
            <a:extLst>
              <a:ext uri="{FF2B5EF4-FFF2-40B4-BE49-F238E27FC236}">
                <a16:creationId xmlns:a16="http://schemas.microsoft.com/office/drawing/2014/main" id="{4102A1F6-3BA1-9344-A2BE-98333259B640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32000" y="362927"/>
            <a:ext cx="7940342" cy="335413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>
            <a:lvl1pPr marL="0" indent="0" algn="l">
              <a:lnSpc>
                <a:spcPts val="26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ct val="110000"/>
              <a:buNone/>
              <a:defRPr sz="2600" b="0" i="0">
                <a:solidFill>
                  <a:schemeClr val="accent3"/>
                </a:solidFill>
                <a:latin typeface="Enagás PT Serif" panose="020A0603040505020204" pitchFamily="18" charset="77"/>
                <a:ea typeface="Enagás PT Serif" panose="020A0603040505020204" pitchFamily="18" charset="77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s-ES_tradnl" noProof="0" dirty="0"/>
              <a:t>Escribe el título en Enagás PT Serif (RGB 99, 102, 106)</a:t>
            </a:r>
          </a:p>
        </p:txBody>
      </p:sp>
      <p:sp>
        <p:nvSpPr>
          <p:cNvPr id="5" name="Text Placeholder 12">
            <a:extLst>
              <a:ext uri="{FF2B5EF4-FFF2-40B4-BE49-F238E27FC236}">
                <a16:creationId xmlns:a16="http://schemas.microsoft.com/office/drawing/2014/main" id="{9D20DD62-D5F1-BD4A-B469-89350AF1C41D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32000" y="700187"/>
            <a:ext cx="7940342" cy="169277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3"/>
              </a:buClr>
              <a:buSzPct val="110000"/>
              <a:buNone/>
              <a:defRPr sz="1100" b="1" i="0">
                <a:solidFill>
                  <a:schemeClr val="accent3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s-ES_tradnl" noProof="0" dirty="0"/>
              <a:t>Subtítulo de la diapositiva si lo tuviera. </a:t>
            </a:r>
            <a:r>
              <a:rPr lang="es-ES_tradnl" noProof="0" dirty="0" err="1"/>
              <a:t>Verdana</a:t>
            </a:r>
            <a:r>
              <a:rPr lang="es-ES_tradnl" noProof="0" dirty="0"/>
              <a:t> 11 negrita (RGB 99, 102, 106)</a:t>
            </a:r>
          </a:p>
        </p:txBody>
      </p:sp>
      <p:sp>
        <p:nvSpPr>
          <p:cNvPr id="7" name="Marcador de texto 8">
            <a:extLst>
              <a:ext uri="{FF2B5EF4-FFF2-40B4-BE49-F238E27FC236}">
                <a16:creationId xmlns:a16="http://schemas.microsoft.com/office/drawing/2014/main" id="{C6DF052F-C7BB-3949-A7C2-035D5A3B334A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431800" y="1123950"/>
            <a:ext cx="7940342" cy="3656623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chemeClr val="accent3"/>
                </a:solidFill>
              </a:defRPr>
            </a:lvl1pPr>
            <a:lvl2pPr>
              <a:defRPr sz="1000">
                <a:solidFill>
                  <a:schemeClr val="accent3"/>
                </a:solidFill>
              </a:defRPr>
            </a:lvl2pPr>
            <a:lvl3pPr>
              <a:defRPr sz="1000">
                <a:solidFill>
                  <a:schemeClr val="accent3"/>
                </a:solidFill>
              </a:defRPr>
            </a:lvl3pPr>
            <a:lvl4pPr>
              <a:defRPr sz="1000">
                <a:solidFill>
                  <a:schemeClr val="accent3"/>
                </a:solidFill>
              </a:defRPr>
            </a:lvl4pPr>
            <a:lvl5pPr>
              <a:defRPr sz="1000">
                <a:solidFill>
                  <a:schemeClr val="accent3"/>
                </a:solidFill>
              </a:defRPr>
            </a:lvl5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5013978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ÍNDIC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lide Number Placeholder 5">
            <a:extLst>
              <a:ext uri="{FF2B5EF4-FFF2-40B4-BE49-F238E27FC236}">
                <a16:creationId xmlns:a16="http://schemas.microsoft.com/office/drawing/2014/main" id="{9454F8EA-597D-8C47-9AD3-A0F6271E049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25476" y="4638617"/>
            <a:ext cx="473273" cy="204788"/>
          </a:xfrm>
          <a:prstGeom prst="rect">
            <a:avLst/>
          </a:prstGeom>
        </p:spPr>
        <p:txBody>
          <a:bodyPr/>
          <a:lstStyle>
            <a:lvl1pPr algn="ctr">
              <a:defRPr sz="800" b="0" i="0">
                <a:solidFill>
                  <a:schemeClr val="accent3"/>
                </a:solidFill>
                <a:latin typeface="Enagás PT Serif" panose="020A0603040505020204" pitchFamily="18" charset="77"/>
              </a:defRPr>
            </a:lvl1pPr>
          </a:lstStyle>
          <a:p>
            <a:fld id="{BC84A7B8-DCD1-44CA-A629-967FC9CECB50}" type="slidenum">
              <a:rPr lang="es-ES_tradnl" smtClean="0"/>
              <a:pPr/>
              <a:t>‹Nº›</a:t>
            </a:fld>
            <a:endParaRPr lang="es-ES_tradnl" dirty="0"/>
          </a:p>
        </p:txBody>
      </p:sp>
      <p:pic>
        <p:nvPicPr>
          <p:cNvPr id="10" name="Imagen 9" descr="Un dibujo de una persona&#10;&#10;Descripción generada automáticamente con confianza baja">
            <a:extLst>
              <a:ext uri="{FF2B5EF4-FFF2-40B4-BE49-F238E27FC236}">
                <a16:creationId xmlns:a16="http://schemas.microsoft.com/office/drawing/2014/main" id="{E0504104-7F21-5D43-9991-0B1BF89AECC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26355" y="1050449"/>
            <a:ext cx="7966800" cy="1919900"/>
          </a:xfrm>
          <a:prstGeom prst="rect">
            <a:avLst/>
          </a:prstGeom>
        </p:spPr>
      </p:pic>
      <p:sp>
        <p:nvSpPr>
          <p:cNvPr id="12" name="object 16">
            <a:extLst>
              <a:ext uri="{FF2B5EF4-FFF2-40B4-BE49-F238E27FC236}">
                <a16:creationId xmlns:a16="http://schemas.microsoft.com/office/drawing/2014/main" id="{72A6B4E3-3CFE-AA49-9566-9D207A21C2F9}"/>
              </a:ext>
            </a:extLst>
          </p:cNvPr>
          <p:cNvSpPr/>
          <p:nvPr userDrawn="1"/>
        </p:nvSpPr>
        <p:spPr>
          <a:xfrm>
            <a:off x="426381" y="853351"/>
            <a:ext cx="7966800" cy="197100"/>
          </a:xfrm>
          <a:custGeom>
            <a:avLst/>
            <a:gdLst/>
            <a:ahLst/>
            <a:cxnLst/>
            <a:rect l="l" t="t" r="r" b="b"/>
            <a:pathLst>
              <a:path w="721995" h="312420">
                <a:moveTo>
                  <a:pt x="721789" y="0"/>
                </a:moveTo>
                <a:lnTo>
                  <a:pt x="0" y="0"/>
                </a:lnTo>
                <a:lnTo>
                  <a:pt x="0" y="312178"/>
                </a:lnTo>
                <a:lnTo>
                  <a:pt x="721789" y="312178"/>
                </a:lnTo>
                <a:lnTo>
                  <a:pt x="721789" y="0"/>
                </a:lnTo>
                <a:close/>
              </a:path>
            </a:pathLst>
          </a:custGeom>
          <a:solidFill>
            <a:schemeClr val="accent2"/>
          </a:solidFill>
        </p:spPr>
        <p:txBody>
          <a:bodyPr wrap="square" lIns="135000" tIns="0" rIns="0" bIns="0" rtlCol="0" anchor="ctr"/>
          <a:lstStyle/>
          <a:p>
            <a:endParaRPr lang="es-ES" sz="1050" spc="225" dirty="0">
              <a:solidFill>
                <a:srgbClr val="FFFFFF"/>
              </a:solidFill>
              <a:latin typeface="Enagás PT Serif" panose="020A0603040505020204" pitchFamily="18" charset="77"/>
              <a:ea typeface="Enagás PT Serif" panose="020A0603040505020204" pitchFamily="18" charset="0"/>
              <a:cs typeface="Enagás PT Serif" panose="020A0603040505020204" pitchFamily="18" charset="0"/>
            </a:endParaRPr>
          </a:p>
        </p:txBody>
      </p:sp>
      <p:sp>
        <p:nvSpPr>
          <p:cNvPr id="8" name="2 Título"/>
          <p:cNvSpPr>
            <a:spLocks noGrp="1"/>
          </p:cNvSpPr>
          <p:nvPr>
            <p:ph type="title" hasCustomPrompt="1"/>
          </p:nvPr>
        </p:nvSpPr>
        <p:spPr>
          <a:xfrm>
            <a:off x="439199" y="298800"/>
            <a:ext cx="7953981" cy="40011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 sz="2600" b="0">
                <a:solidFill>
                  <a:schemeClr val="accent3"/>
                </a:solidFill>
                <a:latin typeface="Enagás PT Serif" panose="020A0603040505020204" pitchFamily="18" charset="0"/>
                <a:ea typeface="Enagás PT Serif" panose="020A0603040505020204" pitchFamily="18" charset="0"/>
                <a:cs typeface="Verdana" panose="020B0604030504040204" pitchFamily="34" charset="0"/>
              </a:defRPr>
            </a:lvl1pPr>
          </a:lstStyle>
          <a:p>
            <a:r>
              <a:rPr lang="es-ES" dirty="0"/>
              <a:t>Completa el índice</a:t>
            </a:r>
          </a:p>
        </p:txBody>
      </p:sp>
      <p:sp>
        <p:nvSpPr>
          <p:cNvPr id="11" name="3 Marcador de texto"/>
          <p:cNvSpPr>
            <a:spLocks noGrp="1"/>
          </p:cNvSpPr>
          <p:nvPr>
            <p:ph type="body" sz="quarter" idx="11" hasCustomPrompt="1"/>
          </p:nvPr>
        </p:nvSpPr>
        <p:spPr>
          <a:xfrm>
            <a:off x="426379" y="2967775"/>
            <a:ext cx="7966800" cy="1764000"/>
          </a:xfrm>
          <a:prstGeom prst="rect">
            <a:avLst/>
          </a:prstGeom>
          <a:solidFill>
            <a:schemeClr val="bg1"/>
          </a:solidFill>
        </p:spPr>
        <p:txBody>
          <a:bodyPr lIns="360000" tIns="360000" rIns="360000" bIns="360000" numCol="2" anchor="ctr" anchorCtr="0"/>
          <a:lstStyle>
            <a:lvl1pPr marL="0" marR="0" indent="0" algn="l" defTabSz="9144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 sz="1400" b="0" baseline="0">
                <a:solidFill>
                  <a:schemeClr val="accent3"/>
                </a:solidFill>
              </a:defRPr>
            </a:lvl1pPr>
            <a:lvl2pPr marL="457200" indent="0">
              <a:buClr>
                <a:schemeClr val="accent1"/>
              </a:buClr>
              <a:buFont typeface="Arial" panose="020B0604020202020204" pitchFamily="34" charset="0"/>
              <a:buNone/>
              <a:defRPr sz="1400" baseline="0">
                <a:solidFill>
                  <a:schemeClr val="accent3"/>
                </a:solidFill>
              </a:defRPr>
            </a:lvl2pPr>
          </a:lstStyle>
          <a:p>
            <a:pPr marL="514350" marR="0" lvl="0" indent="-514350" algn="l" defTabSz="9144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s-ES" sz="1600" b="0" i="0" u="none" strike="noStrike" kern="1200" cap="none" spc="0" normalizeH="0" baseline="0" noProof="0" dirty="0">
                <a:ln>
                  <a:noFill/>
                </a:ln>
                <a:solidFill>
                  <a:srgbClr val="63666A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Apartado 1</a:t>
            </a:r>
          </a:p>
          <a:p>
            <a:pPr marL="514350" marR="0" lvl="0" indent="-514350" algn="l" defTabSz="9144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s-ES" sz="1600" b="0" i="0" u="none" strike="noStrike" kern="1200" cap="none" spc="0" normalizeH="0" baseline="0" noProof="0" dirty="0">
                <a:ln>
                  <a:noFill/>
                </a:ln>
                <a:solidFill>
                  <a:srgbClr val="63666A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Apartado 2</a:t>
            </a:r>
          </a:p>
          <a:p>
            <a:pPr marL="514350" marR="0" lvl="0" indent="-514350" algn="l" defTabSz="9144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s-ES" sz="1600" b="0" i="0" u="none" strike="noStrike" kern="1200" cap="none" spc="0" normalizeH="0" baseline="0" noProof="0" dirty="0">
                <a:ln>
                  <a:noFill/>
                </a:ln>
                <a:solidFill>
                  <a:srgbClr val="63666A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Apartado 3</a:t>
            </a:r>
          </a:p>
          <a:p>
            <a:pPr marL="514350" marR="0" lvl="0" indent="-514350" algn="l" defTabSz="9144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s-ES" sz="1600" b="0" i="0" u="none" strike="noStrike" kern="1200" cap="none" spc="0" normalizeH="0" baseline="0" noProof="0" dirty="0">
                <a:ln>
                  <a:noFill/>
                </a:ln>
                <a:solidFill>
                  <a:srgbClr val="63666A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Apartado 4</a:t>
            </a:r>
          </a:p>
          <a:p>
            <a:pPr marL="514350" marR="0" lvl="0" indent="-514350" algn="l" defTabSz="9144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s-ES" sz="1600" b="0" i="0" u="none" strike="noStrike" kern="1200" cap="none" spc="0" normalizeH="0" baseline="0" noProof="0" dirty="0">
                <a:ln>
                  <a:noFill/>
                </a:ln>
                <a:solidFill>
                  <a:srgbClr val="63666A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…</a:t>
            </a:r>
          </a:p>
        </p:txBody>
      </p:sp>
    </p:spTree>
    <p:extLst>
      <p:ext uri="{BB962C8B-B14F-4D97-AF65-F5344CB8AC3E}">
        <p14:creationId xmlns:p14="http://schemas.microsoft.com/office/powerpoint/2010/main" val="17195704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ÍNDIC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lide Number Placeholder 5">
            <a:extLst>
              <a:ext uri="{FF2B5EF4-FFF2-40B4-BE49-F238E27FC236}">
                <a16:creationId xmlns:a16="http://schemas.microsoft.com/office/drawing/2014/main" id="{A50ECD44-34C8-2E44-AA48-30F7B410C34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25476" y="4638617"/>
            <a:ext cx="473273" cy="204788"/>
          </a:xfrm>
          <a:prstGeom prst="rect">
            <a:avLst/>
          </a:prstGeom>
        </p:spPr>
        <p:txBody>
          <a:bodyPr/>
          <a:lstStyle>
            <a:lvl1pPr algn="ctr">
              <a:defRPr sz="800" b="0" i="0">
                <a:solidFill>
                  <a:schemeClr val="accent3"/>
                </a:solidFill>
                <a:latin typeface="Enagás PT Serif" panose="020A0603040505020204" pitchFamily="18" charset="77"/>
              </a:defRPr>
            </a:lvl1pPr>
          </a:lstStyle>
          <a:p>
            <a:fld id="{BC84A7B8-DCD1-44CA-A629-967FC9CECB50}" type="slidenum">
              <a:rPr lang="es-ES_tradnl" smtClean="0"/>
              <a:pPr/>
              <a:t>‹Nº›</a:t>
            </a:fld>
            <a:endParaRPr lang="es-ES_tradnl" dirty="0"/>
          </a:p>
        </p:txBody>
      </p:sp>
      <p:pic>
        <p:nvPicPr>
          <p:cNvPr id="13" name="Imagen 12" descr="Un conjunto de árboles&#10;&#10;Descripción generada automáticamente con confianza baja">
            <a:extLst>
              <a:ext uri="{FF2B5EF4-FFF2-40B4-BE49-F238E27FC236}">
                <a16:creationId xmlns:a16="http://schemas.microsoft.com/office/drawing/2014/main" id="{571B1B5D-6563-F34B-B64B-F26B70F5C3D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26376" y="1050451"/>
            <a:ext cx="7966800" cy="1918051"/>
          </a:xfrm>
          <a:prstGeom prst="rect">
            <a:avLst/>
          </a:prstGeom>
        </p:spPr>
      </p:pic>
      <p:sp>
        <p:nvSpPr>
          <p:cNvPr id="12" name="object 16">
            <a:extLst>
              <a:ext uri="{FF2B5EF4-FFF2-40B4-BE49-F238E27FC236}">
                <a16:creationId xmlns:a16="http://schemas.microsoft.com/office/drawing/2014/main" id="{72A6B4E3-3CFE-AA49-9566-9D207A21C2F9}"/>
              </a:ext>
            </a:extLst>
          </p:cNvPr>
          <p:cNvSpPr/>
          <p:nvPr userDrawn="1"/>
        </p:nvSpPr>
        <p:spPr>
          <a:xfrm>
            <a:off x="426381" y="853351"/>
            <a:ext cx="7965000" cy="197100"/>
          </a:xfrm>
          <a:custGeom>
            <a:avLst/>
            <a:gdLst/>
            <a:ahLst/>
            <a:cxnLst/>
            <a:rect l="l" t="t" r="r" b="b"/>
            <a:pathLst>
              <a:path w="721995" h="312420">
                <a:moveTo>
                  <a:pt x="721789" y="0"/>
                </a:moveTo>
                <a:lnTo>
                  <a:pt x="0" y="0"/>
                </a:lnTo>
                <a:lnTo>
                  <a:pt x="0" y="312178"/>
                </a:lnTo>
                <a:lnTo>
                  <a:pt x="721789" y="312178"/>
                </a:lnTo>
                <a:lnTo>
                  <a:pt x="721789" y="0"/>
                </a:lnTo>
                <a:close/>
              </a:path>
            </a:pathLst>
          </a:custGeom>
          <a:solidFill>
            <a:schemeClr val="accent4"/>
          </a:solidFill>
        </p:spPr>
        <p:txBody>
          <a:bodyPr wrap="square" lIns="135000" tIns="0" rIns="0" bIns="0" rtlCol="0" anchor="ctr"/>
          <a:lstStyle/>
          <a:p>
            <a:endParaRPr lang="es-ES" sz="1050" spc="225" dirty="0">
              <a:solidFill>
                <a:srgbClr val="FFFFFF"/>
              </a:solidFill>
              <a:latin typeface="Enagás PT Serif" panose="020A0603040505020204" pitchFamily="18" charset="77"/>
              <a:ea typeface="Enagás PT Serif" panose="020A0603040505020204" pitchFamily="18" charset="0"/>
              <a:cs typeface="Enagás PT Serif" panose="020A0603040505020204" pitchFamily="18" charset="0"/>
            </a:endParaRPr>
          </a:p>
        </p:txBody>
      </p:sp>
      <p:sp>
        <p:nvSpPr>
          <p:cNvPr id="11" name="2 Título"/>
          <p:cNvSpPr>
            <a:spLocks noGrp="1"/>
          </p:cNvSpPr>
          <p:nvPr>
            <p:ph type="title" hasCustomPrompt="1"/>
          </p:nvPr>
        </p:nvSpPr>
        <p:spPr>
          <a:xfrm>
            <a:off x="439199" y="298800"/>
            <a:ext cx="7953981" cy="40011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 sz="2600" b="0">
                <a:solidFill>
                  <a:schemeClr val="accent3"/>
                </a:solidFill>
                <a:latin typeface="Enagás PT Serif" panose="020A0603040505020204" pitchFamily="18" charset="0"/>
                <a:ea typeface="Enagás PT Serif" panose="020A0603040505020204" pitchFamily="18" charset="0"/>
                <a:cs typeface="Verdana" panose="020B0604030504040204" pitchFamily="34" charset="0"/>
              </a:defRPr>
            </a:lvl1pPr>
          </a:lstStyle>
          <a:p>
            <a:r>
              <a:rPr lang="es-ES" dirty="0"/>
              <a:t>Completa el índice</a:t>
            </a:r>
          </a:p>
        </p:txBody>
      </p:sp>
      <p:sp>
        <p:nvSpPr>
          <p:cNvPr id="14" name="3 Marcador de texto"/>
          <p:cNvSpPr>
            <a:spLocks noGrp="1"/>
          </p:cNvSpPr>
          <p:nvPr>
            <p:ph type="body" sz="quarter" idx="11" hasCustomPrompt="1"/>
          </p:nvPr>
        </p:nvSpPr>
        <p:spPr>
          <a:xfrm>
            <a:off x="426379" y="2967775"/>
            <a:ext cx="7966800" cy="1764000"/>
          </a:xfrm>
          <a:prstGeom prst="rect">
            <a:avLst/>
          </a:prstGeom>
          <a:solidFill>
            <a:schemeClr val="bg1"/>
          </a:solidFill>
        </p:spPr>
        <p:txBody>
          <a:bodyPr lIns="360000" tIns="360000" rIns="360000" bIns="360000" numCol="2" anchor="ctr" anchorCtr="0"/>
          <a:lstStyle>
            <a:lvl1pPr marL="0" marR="0" indent="0" algn="l" defTabSz="9144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 sz="1400" b="0" baseline="0">
                <a:solidFill>
                  <a:schemeClr val="accent3"/>
                </a:solidFill>
              </a:defRPr>
            </a:lvl1pPr>
            <a:lvl2pPr marL="457200" indent="0">
              <a:buClr>
                <a:schemeClr val="accent1"/>
              </a:buClr>
              <a:buFont typeface="Arial" panose="020B0604020202020204" pitchFamily="34" charset="0"/>
              <a:buNone/>
              <a:defRPr sz="1400" baseline="0">
                <a:solidFill>
                  <a:schemeClr val="accent3"/>
                </a:solidFill>
              </a:defRPr>
            </a:lvl2pPr>
          </a:lstStyle>
          <a:p>
            <a:pPr marL="514350" marR="0" lvl="0" indent="-514350" algn="l" defTabSz="9144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s-ES" sz="1600" b="0" i="0" u="none" strike="noStrike" kern="1200" cap="none" spc="0" normalizeH="0" baseline="0" noProof="0" dirty="0">
                <a:ln>
                  <a:noFill/>
                </a:ln>
                <a:solidFill>
                  <a:srgbClr val="63666A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Apartado 1</a:t>
            </a:r>
          </a:p>
          <a:p>
            <a:pPr marL="514350" marR="0" lvl="0" indent="-514350" algn="l" defTabSz="9144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s-ES" sz="1600" b="0" i="0" u="none" strike="noStrike" kern="1200" cap="none" spc="0" normalizeH="0" baseline="0" noProof="0" dirty="0">
                <a:ln>
                  <a:noFill/>
                </a:ln>
                <a:solidFill>
                  <a:srgbClr val="63666A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Apartado 2</a:t>
            </a:r>
          </a:p>
          <a:p>
            <a:pPr marL="514350" marR="0" lvl="0" indent="-514350" algn="l" defTabSz="9144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s-ES" sz="1600" b="0" i="0" u="none" strike="noStrike" kern="1200" cap="none" spc="0" normalizeH="0" baseline="0" noProof="0" dirty="0">
                <a:ln>
                  <a:noFill/>
                </a:ln>
                <a:solidFill>
                  <a:srgbClr val="63666A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Apartado 3</a:t>
            </a:r>
          </a:p>
          <a:p>
            <a:pPr marL="514350" marR="0" lvl="0" indent="-514350" algn="l" defTabSz="9144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s-ES" sz="1600" b="0" i="0" u="none" strike="noStrike" kern="1200" cap="none" spc="0" normalizeH="0" baseline="0" noProof="0" dirty="0">
                <a:ln>
                  <a:noFill/>
                </a:ln>
                <a:solidFill>
                  <a:srgbClr val="63666A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Apartado 4</a:t>
            </a:r>
          </a:p>
          <a:p>
            <a:pPr marL="514350" marR="0" lvl="0" indent="-514350" algn="l" defTabSz="9144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s-ES" sz="1600" b="0" i="0" u="none" strike="noStrike" kern="1200" cap="none" spc="0" normalizeH="0" baseline="0" noProof="0" dirty="0">
                <a:ln>
                  <a:noFill/>
                </a:ln>
                <a:solidFill>
                  <a:srgbClr val="63666A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…</a:t>
            </a:r>
          </a:p>
        </p:txBody>
      </p:sp>
    </p:spTree>
    <p:extLst>
      <p:ext uri="{BB962C8B-B14F-4D97-AF65-F5344CB8AC3E}">
        <p14:creationId xmlns:p14="http://schemas.microsoft.com/office/powerpoint/2010/main" val="1121426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ÍNDIC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lide Number Placeholder 5">
            <a:extLst>
              <a:ext uri="{FF2B5EF4-FFF2-40B4-BE49-F238E27FC236}">
                <a16:creationId xmlns:a16="http://schemas.microsoft.com/office/drawing/2014/main" id="{85CDCAF3-0746-004C-9C3B-0FCB9423011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25476" y="4638617"/>
            <a:ext cx="473273" cy="204788"/>
          </a:xfrm>
          <a:prstGeom prst="rect">
            <a:avLst/>
          </a:prstGeom>
        </p:spPr>
        <p:txBody>
          <a:bodyPr/>
          <a:lstStyle>
            <a:lvl1pPr algn="ctr">
              <a:defRPr sz="800" b="0" i="0">
                <a:solidFill>
                  <a:schemeClr val="accent3"/>
                </a:solidFill>
                <a:latin typeface="Enagás PT Serif" panose="020A0603040505020204" pitchFamily="18" charset="77"/>
              </a:defRPr>
            </a:lvl1pPr>
          </a:lstStyle>
          <a:p>
            <a:fld id="{BC84A7B8-DCD1-44CA-A629-967FC9CECB50}" type="slidenum">
              <a:rPr lang="es-ES_tradnl" smtClean="0"/>
              <a:pPr/>
              <a:t>‹Nº›</a:t>
            </a:fld>
            <a:endParaRPr lang="es-ES_tradnl" dirty="0"/>
          </a:p>
        </p:txBody>
      </p:sp>
      <p:pic>
        <p:nvPicPr>
          <p:cNvPr id="9" name="Imagen 8" descr="Imagen que contiene agua, parado, grande, pájaro&#10;&#10;Descripción generada automáticamente">
            <a:extLst>
              <a:ext uri="{FF2B5EF4-FFF2-40B4-BE49-F238E27FC236}">
                <a16:creationId xmlns:a16="http://schemas.microsoft.com/office/drawing/2014/main" id="{8023BAE1-37B8-B540-B421-814E0ED8F43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26301" y="1050448"/>
            <a:ext cx="7966800" cy="1917333"/>
          </a:xfrm>
          <a:prstGeom prst="rect">
            <a:avLst/>
          </a:prstGeom>
        </p:spPr>
      </p:pic>
      <p:sp>
        <p:nvSpPr>
          <p:cNvPr id="12" name="object 16">
            <a:extLst>
              <a:ext uri="{FF2B5EF4-FFF2-40B4-BE49-F238E27FC236}">
                <a16:creationId xmlns:a16="http://schemas.microsoft.com/office/drawing/2014/main" id="{72A6B4E3-3CFE-AA49-9566-9D207A21C2F9}"/>
              </a:ext>
            </a:extLst>
          </p:cNvPr>
          <p:cNvSpPr/>
          <p:nvPr userDrawn="1"/>
        </p:nvSpPr>
        <p:spPr>
          <a:xfrm>
            <a:off x="426381" y="853351"/>
            <a:ext cx="7965000" cy="197100"/>
          </a:xfrm>
          <a:custGeom>
            <a:avLst/>
            <a:gdLst/>
            <a:ahLst/>
            <a:cxnLst/>
            <a:rect l="l" t="t" r="r" b="b"/>
            <a:pathLst>
              <a:path w="721995" h="312420">
                <a:moveTo>
                  <a:pt x="721789" y="0"/>
                </a:moveTo>
                <a:lnTo>
                  <a:pt x="0" y="0"/>
                </a:lnTo>
                <a:lnTo>
                  <a:pt x="0" y="312178"/>
                </a:lnTo>
                <a:lnTo>
                  <a:pt x="721789" y="312178"/>
                </a:lnTo>
                <a:lnTo>
                  <a:pt x="721789" y="0"/>
                </a:lnTo>
                <a:close/>
              </a:path>
            </a:pathLst>
          </a:custGeom>
          <a:solidFill>
            <a:schemeClr val="accent5"/>
          </a:solidFill>
        </p:spPr>
        <p:txBody>
          <a:bodyPr wrap="square" lIns="135000" tIns="0" rIns="0" bIns="0" rtlCol="0" anchor="ctr"/>
          <a:lstStyle/>
          <a:p>
            <a:endParaRPr lang="es-ES" sz="1050" spc="225" dirty="0">
              <a:solidFill>
                <a:srgbClr val="FFFFFF"/>
              </a:solidFill>
              <a:latin typeface="Enagás PT Serif" panose="020A0603040505020204" pitchFamily="18" charset="77"/>
              <a:ea typeface="Enagás PT Serif" panose="020A0603040505020204" pitchFamily="18" charset="0"/>
              <a:cs typeface="Enagás PT Serif" panose="020A0603040505020204" pitchFamily="18" charset="0"/>
            </a:endParaRPr>
          </a:p>
        </p:txBody>
      </p:sp>
      <p:sp>
        <p:nvSpPr>
          <p:cNvPr id="13" name="2 Título"/>
          <p:cNvSpPr>
            <a:spLocks noGrp="1"/>
          </p:cNvSpPr>
          <p:nvPr>
            <p:ph type="title" hasCustomPrompt="1"/>
          </p:nvPr>
        </p:nvSpPr>
        <p:spPr>
          <a:xfrm>
            <a:off x="439199" y="298800"/>
            <a:ext cx="7953981" cy="40011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 sz="2600" b="0">
                <a:solidFill>
                  <a:schemeClr val="accent3"/>
                </a:solidFill>
                <a:latin typeface="Enagás PT Serif" panose="020A0603040505020204" pitchFamily="18" charset="0"/>
                <a:ea typeface="Enagás PT Serif" panose="020A0603040505020204" pitchFamily="18" charset="0"/>
                <a:cs typeface="Verdana" panose="020B0604030504040204" pitchFamily="34" charset="0"/>
              </a:defRPr>
            </a:lvl1pPr>
          </a:lstStyle>
          <a:p>
            <a:r>
              <a:rPr lang="es-ES" dirty="0"/>
              <a:t>Completa el índice</a:t>
            </a:r>
          </a:p>
        </p:txBody>
      </p:sp>
      <p:sp>
        <p:nvSpPr>
          <p:cNvPr id="14" name="3 Marcador de texto"/>
          <p:cNvSpPr>
            <a:spLocks noGrp="1"/>
          </p:cNvSpPr>
          <p:nvPr>
            <p:ph type="body" sz="quarter" idx="11" hasCustomPrompt="1"/>
          </p:nvPr>
        </p:nvSpPr>
        <p:spPr>
          <a:xfrm>
            <a:off x="426379" y="2967775"/>
            <a:ext cx="7966800" cy="1764000"/>
          </a:xfrm>
          <a:prstGeom prst="rect">
            <a:avLst/>
          </a:prstGeom>
          <a:solidFill>
            <a:schemeClr val="bg1"/>
          </a:solidFill>
        </p:spPr>
        <p:txBody>
          <a:bodyPr lIns="360000" tIns="360000" rIns="360000" bIns="360000" numCol="2" anchor="ctr" anchorCtr="0"/>
          <a:lstStyle>
            <a:lvl1pPr marL="0" marR="0" indent="0" algn="l" defTabSz="9144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 sz="1400" b="0" baseline="0">
                <a:solidFill>
                  <a:schemeClr val="accent3"/>
                </a:solidFill>
              </a:defRPr>
            </a:lvl1pPr>
            <a:lvl2pPr marL="457200" indent="0">
              <a:buClr>
                <a:schemeClr val="accent1"/>
              </a:buClr>
              <a:buFont typeface="Arial" panose="020B0604020202020204" pitchFamily="34" charset="0"/>
              <a:buNone/>
              <a:defRPr sz="1400" baseline="0">
                <a:solidFill>
                  <a:schemeClr val="accent3"/>
                </a:solidFill>
              </a:defRPr>
            </a:lvl2pPr>
          </a:lstStyle>
          <a:p>
            <a:pPr marL="514350" marR="0" lvl="0" indent="-514350" algn="l" defTabSz="9144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s-ES" sz="1600" b="0" i="0" u="none" strike="noStrike" kern="1200" cap="none" spc="0" normalizeH="0" baseline="0" noProof="0" dirty="0">
                <a:ln>
                  <a:noFill/>
                </a:ln>
                <a:solidFill>
                  <a:srgbClr val="63666A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Apartado 1</a:t>
            </a:r>
          </a:p>
          <a:p>
            <a:pPr marL="514350" marR="0" lvl="0" indent="-514350" algn="l" defTabSz="9144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s-ES" sz="1600" b="0" i="0" u="none" strike="noStrike" kern="1200" cap="none" spc="0" normalizeH="0" baseline="0" noProof="0" dirty="0">
                <a:ln>
                  <a:noFill/>
                </a:ln>
                <a:solidFill>
                  <a:srgbClr val="63666A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Apartado 2</a:t>
            </a:r>
          </a:p>
          <a:p>
            <a:pPr marL="514350" marR="0" lvl="0" indent="-514350" algn="l" defTabSz="9144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s-ES" sz="1600" b="0" i="0" u="none" strike="noStrike" kern="1200" cap="none" spc="0" normalizeH="0" baseline="0" noProof="0" dirty="0">
                <a:ln>
                  <a:noFill/>
                </a:ln>
                <a:solidFill>
                  <a:srgbClr val="63666A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Apartado 3</a:t>
            </a:r>
          </a:p>
          <a:p>
            <a:pPr marL="514350" marR="0" lvl="0" indent="-514350" algn="l" defTabSz="9144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s-ES" sz="1600" b="0" i="0" u="none" strike="noStrike" kern="1200" cap="none" spc="0" normalizeH="0" baseline="0" noProof="0" dirty="0">
                <a:ln>
                  <a:noFill/>
                </a:ln>
                <a:solidFill>
                  <a:srgbClr val="63666A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Apartado 4</a:t>
            </a:r>
          </a:p>
          <a:p>
            <a:pPr marL="514350" marR="0" lvl="0" indent="-514350" algn="l" defTabSz="9144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s-ES" sz="1600" b="0" i="0" u="none" strike="noStrike" kern="1200" cap="none" spc="0" normalizeH="0" baseline="0" noProof="0" dirty="0">
                <a:ln>
                  <a:noFill/>
                </a:ln>
                <a:solidFill>
                  <a:srgbClr val="63666A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…</a:t>
            </a:r>
          </a:p>
        </p:txBody>
      </p:sp>
    </p:spTree>
    <p:extLst>
      <p:ext uri="{BB962C8B-B14F-4D97-AF65-F5344CB8AC3E}">
        <p14:creationId xmlns:p14="http://schemas.microsoft.com/office/powerpoint/2010/main" val="29566434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ÍNDIC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 descr="Imagen que contiene interior, tabla, taza, naranja&#10;&#10;Descripción generada automáticamente">
            <a:extLst>
              <a:ext uri="{FF2B5EF4-FFF2-40B4-BE49-F238E27FC236}">
                <a16:creationId xmlns:a16="http://schemas.microsoft.com/office/drawing/2014/main" id="{CCB3EBC8-0550-0947-9BF4-C76AAE1DE13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26381" y="1050451"/>
            <a:ext cx="7966800" cy="1917325"/>
          </a:xfrm>
          <a:prstGeom prst="rect">
            <a:avLst/>
          </a:prstGeom>
        </p:spPr>
      </p:pic>
      <p:sp>
        <p:nvSpPr>
          <p:cNvPr id="15" name="Slide Number Placeholder 5">
            <a:extLst>
              <a:ext uri="{FF2B5EF4-FFF2-40B4-BE49-F238E27FC236}">
                <a16:creationId xmlns:a16="http://schemas.microsoft.com/office/drawing/2014/main" id="{748707C8-4524-DD43-8B3C-BEA69EE2412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25476" y="4638617"/>
            <a:ext cx="473273" cy="204788"/>
          </a:xfrm>
          <a:prstGeom prst="rect">
            <a:avLst/>
          </a:prstGeom>
        </p:spPr>
        <p:txBody>
          <a:bodyPr/>
          <a:lstStyle>
            <a:lvl1pPr algn="ctr">
              <a:defRPr sz="800" b="0" i="0">
                <a:solidFill>
                  <a:schemeClr val="accent3"/>
                </a:solidFill>
                <a:latin typeface="Enagás PT Serif" panose="020A0603040505020204" pitchFamily="18" charset="77"/>
              </a:defRPr>
            </a:lvl1pPr>
          </a:lstStyle>
          <a:p>
            <a:fld id="{BC84A7B8-DCD1-44CA-A629-967FC9CECB50}" type="slidenum">
              <a:rPr lang="es-ES_tradnl" smtClean="0"/>
              <a:pPr/>
              <a:t>‹Nº›</a:t>
            </a:fld>
            <a:endParaRPr lang="es-ES_tradnl" dirty="0"/>
          </a:p>
        </p:txBody>
      </p:sp>
      <p:sp>
        <p:nvSpPr>
          <p:cNvPr id="12" name="object 16">
            <a:extLst>
              <a:ext uri="{FF2B5EF4-FFF2-40B4-BE49-F238E27FC236}">
                <a16:creationId xmlns:a16="http://schemas.microsoft.com/office/drawing/2014/main" id="{72A6B4E3-3CFE-AA49-9566-9D207A21C2F9}"/>
              </a:ext>
            </a:extLst>
          </p:cNvPr>
          <p:cNvSpPr/>
          <p:nvPr userDrawn="1"/>
        </p:nvSpPr>
        <p:spPr>
          <a:xfrm>
            <a:off x="426381" y="853351"/>
            <a:ext cx="7965000" cy="197100"/>
          </a:xfrm>
          <a:custGeom>
            <a:avLst/>
            <a:gdLst/>
            <a:ahLst/>
            <a:cxnLst/>
            <a:rect l="l" t="t" r="r" b="b"/>
            <a:pathLst>
              <a:path w="721995" h="312420">
                <a:moveTo>
                  <a:pt x="721789" y="0"/>
                </a:moveTo>
                <a:lnTo>
                  <a:pt x="0" y="0"/>
                </a:lnTo>
                <a:lnTo>
                  <a:pt x="0" y="312178"/>
                </a:lnTo>
                <a:lnTo>
                  <a:pt x="721789" y="312178"/>
                </a:lnTo>
                <a:lnTo>
                  <a:pt x="721789" y="0"/>
                </a:lnTo>
                <a:close/>
              </a:path>
            </a:pathLst>
          </a:custGeom>
          <a:solidFill>
            <a:schemeClr val="accent1"/>
          </a:solidFill>
        </p:spPr>
        <p:txBody>
          <a:bodyPr wrap="square" lIns="135000" tIns="0" rIns="0" bIns="0" rtlCol="0" anchor="ctr"/>
          <a:lstStyle/>
          <a:p>
            <a:endParaRPr lang="es-ES" sz="1050" spc="225" dirty="0">
              <a:solidFill>
                <a:srgbClr val="FFFFFF"/>
              </a:solidFill>
              <a:latin typeface="Enagás PT Serif" panose="020A0603040505020204" pitchFamily="18" charset="77"/>
              <a:ea typeface="Enagás PT Serif" panose="020A0603040505020204" pitchFamily="18" charset="0"/>
              <a:cs typeface="Enagás PT Serif" panose="020A0603040505020204" pitchFamily="18" charset="0"/>
            </a:endParaRPr>
          </a:p>
        </p:txBody>
      </p:sp>
      <p:sp>
        <p:nvSpPr>
          <p:cNvPr id="13" name="2 Título"/>
          <p:cNvSpPr>
            <a:spLocks noGrp="1"/>
          </p:cNvSpPr>
          <p:nvPr>
            <p:ph type="title" hasCustomPrompt="1"/>
          </p:nvPr>
        </p:nvSpPr>
        <p:spPr>
          <a:xfrm>
            <a:off x="439199" y="298800"/>
            <a:ext cx="7953981" cy="40011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 sz="2600" b="0">
                <a:solidFill>
                  <a:schemeClr val="accent3"/>
                </a:solidFill>
                <a:latin typeface="Enagás PT Serif" panose="020A0603040505020204" pitchFamily="18" charset="0"/>
                <a:ea typeface="Enagás PT Serif" panose="020A0603040505020204" pitchFamily="18" charset="0"/>
                <a:cs typeface="Verdana" panose="020B0604030504040204" pitchFamily="34" charset="0"/>
              </a:defRPr>
            </a:lvl1pPr>
          </a:lstStyle>
          <a:p>
            <a:r>
              <a:rPr lang="es-ES" dirty="0"/>
              <a:t>Completa el índice</a:t>
            </a:r>
          </a:p>
        </p:txBody>
      </p:sp>
      <p:sp>
        <p:nvSpPr>
          <p:cNvPr id="14" name="3 Marcador de texto"/>
          <p:cNvSpPr>
            <a:spLocks noGrp="1"/>
          </p:cNvSpPr>
          <p:nvPr>
            <p:ph type="body" sz="quarter" idx="11" hasCustomPrompt="1"/>
          </p:nvPr>
        </p:nvSpPr>
        <p:spPr>
          <a:xfrm>
            <a:off x="426379" y="2967775"/>
            <a:ext cx="7966800" cy="1764000"/>
          </a:xfrm>
          <a:prstGeom prst="rect">
            <a:avLst/>
          </a:prstGeom>
          <a:solidFill>
            <a:schemeClr val="bg1"/>
          </a:solidFill>
        </p:spPr>
        <p:txBody>
          <a:bodyPr lIns="360000" tIns="360000" rIns="360000" bIns="360000" numCol="2" anchor="ctr" anchorCtr="0"/>
          <a:lstStyle>
            <a:lvl1pPr marL="0" marR="0" indent="0" algn="l" defTabSz="9144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 sz="1400" b="0" baseline="0">
                <a:solidFill>
                  <a:schemeClr val="accent3"/>
                </a:solidFill>
              </a:defRPr>
            </a:lvl1pPr>
            <a:lvl2pPr marL="457200" indent="0">
              <a:buClr>
                <a:schemeClr val="accent1"/>
              </a:buClr>
              <a:buFont typeface="Arial" panose="020B0604020202020204" pitchFamily="34" charset="0"/>
              <a:buNone/>
              <a:defRPr sz="1400" baseline="0">
                <a:solidFill>
                  <a:schemeClr val="accent3"/>
                </a:solidFill>
              </a:defRPr>
            </a:lvl2pPr>
          </a:lstStyle>
          <a:p>
            <a:pPr marL="514350" marR="0" lvl="0" indent="-514350" algn="l" defTabSz="9144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s-ES" sz="1600" b="0" i="0" u="none" strike="noStrike" kern="1200" cap="none" spc="0" normalizeH="0" baseline="0" noProof="0" dirty="0">
                <a:ln>
                  <a:noFill/>
                </a:ln>
                <a:solidFill>
                  <a:srgbClr val="63666A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Apartado 1</a:t>
            </a:r>
          </a:p>
          <a:p>
            <a:pPr marL="514350" marR="0" lvl="0" indent="-514350" algn="l" defTabSz="9144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s-ES" sz="1600" b="0" i="0" u="none" strike="noStrike" kern="1200" cap="none" spc="0" normalizeH="0" baseline="0" noProof="0" dirty="0">
                <a:ln>
                  <a:noFill/>
                </a:ln>
                <a:solidFill>
                  <a:srgbClr val="63666A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Apartado 2</a:t>
            </a:r>
          </a:p>
          <a:p>
            <a:pPr marL="514350" marR="0" lvl="0" indent="-514350" algn="l" defTabSz="9144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s-ES" sz="1600" b="0" i="0" u="none" strike="noStrike" kern="1200" cap="none" spc="0" normalizeH="0" baseline="0" noProof="0" dirty="0">
                <a:ln>
                  <a:noFill/>
                </a:ln>
                <a:solidFill>
                  <a:srgbClr val="63666A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Apartado 3</a:t>
            </a:r>
          </a:p>
          <a:p>
            <a:pPr marL="514350" marR="0" lvl="0" indent="-514350" algn="l" defTabSz="9144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s-ES" sz="1600" b="0" i="0" u="none" strike="noStrike" kern="1200" cap="none" spc="0" normalizeH="0" baseline="0" noProof="0" dirty="0">
                <a:ln>
                  <a:noFill/>
                </a:ln>
                <a:solidFill>
                  <a:srgbClr val="63666A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Apartado 4</a:t>
            </a:r>
          </a:p>
          <a:p>
            <a:pPr marL="514350" marR="0" lvl="0" indent="-514350" algn="l" defTabSz="9144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s-ES" sz="1600" b="0" i="0" u="none" strike="noStrike" kern="1200" cap="none" spc="0" normalizeH="0" baseline="0" noProof="0" dirty="0">
                <a:ln>
                  <a:noFill/>
                </a:ln>
                <a:solidFill>
                  <a:srgbClr val="63666A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…</a:t>
            </a:r>
          </a:p>
        </p:txBody>
      </p:sp>
    </p:spTree>
    <p:extLst>
      <p:ext uri="{BB962C8B-B14F-4D97-AF65-F5344CB8AC3E}">
        <p14:creationId xmlns:p14="http://schemas.microsoft.com/office/powerpoint/2010/main" val="258528767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sv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7" Type="http://schemas.openxmlformats.org/officeDocument/2006/relationships/image" Target="../media/image2.svg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.png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9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2.svg"/><Relationship Id="rId4" Type="http://schemas.openxmlformats.org/officeDocument/2006/relationships/image" Target="../media/image1.png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5" Type="http://schemas.openxmlformats.org/officeDocument/2006/relationships/theme" Target="../theme/theme4.xml"/><Relationship Id="rId4" Type="http://schemas.openxmlformats.org/officeDocument/2006/relationships/slideLayout" Target="../slideLayouts/slideLayout1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áfico 2">
            <a:extLst>
              <a:ext uri="{FF2B5EF4-FFF2-40B4-BE49-F238E27FC236}">
                <a16:creationId xmlns:a16="http://schemas.microsoft.com/office/drawing/2014/main" id="{52E4940E-6608-414C-A416-6ECB4C8A9051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rcRect/>
          <a:stretch/>
        </p:blipFill>
        <p:spPr>
          <a:xfrm>
            <a:off x="7369180" y="3630606"/>
            <a:ext cx="1223561" cy="10277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33624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9" r:id="rId1"/>
    <p:sldLayoutId id="2147483825" r:id="rId2"/>
    <p:sldLayoutId id="2147483827" r:id="rId3"/>
    <p:sldLayoutId id="2147483829" r:id="rId4"/>
    <p:sldLayoutId id="2147483842" r:id="rId5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100" userDrawn="1">
          <p15:clr>
            <a:srgbClr val="F26B43"/>
          </p15:clr>
        </p15:guide>
        <p15:guide id="2" orient="horz" pos="3140" userDrawn="1">
          <p15:clr>
            <a:srgbClr val="F26B43"/>
          </p15:clr>
        </p15:guide>
        <p15:guide id="3" pos="113" userDrawn="1">
          <p15:clr>
            <a:srgbClr val="F26B43"/>
          </p15:clr>
        </p15:guide>
        <p15:guide id="4" pos="5647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8">
            <a:extLst>
              <a:ext uri="{FF2B5EF4-FFF2-40B4-BE49-F238E27FC236}">
                <a16:creationId xmlns:a16="http://schemas.microsoft.com/office/drawing/2014/main" id="{16B1695C-D222-3941-8EB4-3D4865352757}"/>
              </a:ext>
            </a:extLst>
          </p:cNvPr>
          <p:cNvCxnSpPr>
            <a:cxnSpLocks/>
          </p:cNvCxnSpPr>
          <p:nvPr userDrawn="1"/>
        </p:nvCxnSpPr>
        <p:spPr>
          <a:xfrm>
            <a:off x="8757047" y="923192"/>
            <a:ext cx="0" cy="3525716"/>
          </a:xfrm>
          <a:prstGeom prst="line">
            <a:avLst/>
          </a:prstGeom>
          <a:ln w="9525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C8B72E51-3DA6-EA4A-AA08-C346D81FEEB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25476" y="4638617"/>
            <a:ext cx="473273" cy="204788"/>
          </a:xfrm>
          <a:prstGeom prst="rect">
            <a:avLst/>
          </a:prstGeom>
        </p:spPr>
        <p:txBody>
          <a:bodyPr/>
          <a:lstStyle>
            <a:lvl1pPr algn="ctr">
              <a:defRPr sz="800" b="0" i="0">
                <a:solidFill>
                  <a:schemeClr val="accent3"/>
                </a:solidFill>
                <a:latin typeface="Enagás PT Serif" panose="020A0603040505020204" pitchFamily="18" charset="77"/>
              </a:defRPr>
            </a:lvl1pPr>
          </a:lstStyle>
          <a:p>
            <a:fld id="{BC84A7B8-DCD1-44CA-A629-967FC9CECB50}" type="slidenum">
              <a:rPr lang="es-ES_tradnl" smtClean="0"/>
              <a:pPr/>
              <a:t>‹Nº›</a:t>
            </a:fld>
            <a:endParaRPr lang="es-ES_tradnl" dirty="0"/>
          </a:p>
        </p:txBody>
      </p:sp>
      <p:sp>
        <p:nvSpPr>
          <p:cNvPr id="5" name="object 3">
            <a:extLst>
              <a:ext uri="{FF2B5EF4-FFF2-40B4-BE49-F238E27FC236}">
                <a16:creationId xmlns:a16="http://schemas.microsoft.com/office/drawing/2014/main" id="{018291F7-5BC9-A34B-9232-71699CB53F2E}"/>
              </a:ext>
            </a:extLst>
          </p:cNvPr>
          <p:cNvSpPr/>
          <p:nvPr userDrawn="1"/>
        </p:nvSpPr>
        <p:spPr>
          <a:xfrm>
            <a:off x="0" y="0"/>
            <a:ext cx="8379619" cy="5143500"/>
          </a:xfrm>
          <a:custGeom>
            <a:avLst/>
            <a:gdLst/>
            <a:ahLst/>
            <a:cxnLst/>
            <a:rect l="l" t="t" r="r" b="b"/>
            <a:pathLst>
              <a:path w="19266535" h="10471150">
                <a:moveTo>
                  <a:pt x="19266429" y="0"/>
                </a:moveTo>
                <a:lnTo>
                  <a:pt x="0" y="0"/>
                </a:lnTo>
                <a:lnTo>
                  <a:pt x="0" y="10470885"/>
                </a:lnTo>
                <a:lnTo>
                  <a:pt x="19266429" y="10470885"/>
                </a:lnTo>
                <a:lnTo>
                  <a:pt x="19266429" y="0"/>
                </a:lnTo>
                <a:close/>
              </a:path>
            </a:pathLst>
          </a:custGeom>
          <a:solidFill>
            <a:schemeClr val="accent6">
              <a:lumMod val="95000"/>
            </a:schemeClr>
          </a:solidFill>
        </p:spPr>
        <p:txBody>
          <a:bodyPr wrap="square" lIns="0" tIns="0" rIns="0" bIns="0" rtlCol="0"/>
          <a:lstStyle/>
          <a:p>
            <a:endParaRPr sz="819" dirty="0"/>
          </a:p>
        </p:txBody>
      </p:sp>
      <p:sp>
        <p:nvSpPr>
          <p:cNvPr id="6" name="object 3">
            <a:extLst>
              <a:ext uri="{FF2B5EF4-FFF2-40B4-BE49-F238E27FC236}">
                <a16:creationId xmlns:a16="http://schemas.microsoft.com/office/drawing/2014/main" id="{DF7180EB-41B2-A648-BA5C-52ED0C5E9F4E}"/>
              </a:ext>
            </a:extLst>
          </p:cNvPr>
          <p:cNvSpPr/>
          <p:nvPr userDrawn="1"/>
        </p:nvSpPr>
        <p:spPr>
          <a:xfrm>
            <a:off x="190808" y="158750"/>
            <a:ext cx="8188811" cy="4826000"/>
          </a:xfrm>
          <a:custGeom>
            <a:avLst/>
            <a:gdLst/>
            <a:ahLst/>
            <a:cxnLst/>
            <a:rect l="l" t="t" r="r" b="b"/>
            <a:pathLst>
              <a:path w="19266535" h="10471150">
                <a:moveTo>
                  <a:pt x="19266429" y="0"/>
                </a:moveTo>
                <a:lnTo>
                  <a:pt x="0" y="0"/>
                </a:lnTo>
                <a:lnTo>
                  <a:pt x="0" y="10470885"/>
                </a:lnTo>
                <a:lnTo>
                  <a:pt x="19266429" y="10470885"/>
                </a:lnTo>
                <a:lnTo>
                  <a:pt x="19266429" y="0"/>
                </a:lnTo>
                <a:close/>
              </a:path>
            </a:pathLst>
          </a:custGeom>
          <a:solidFill>
            <a:schemeClr val="bg1"/>
          </a:solidFill>
        </p:spPr>
        <p:txBody>
          <a:bodyPr wrap="square" lIns="0" tIns="0" rIns="0" bIns="0" rtlCol="0"/>
          <a:lstStyle/>
          <a:p>
            <a:endParaRPr sz="819" dirty="0"/>
          </a:p>
        </p:txBody>
      </p:sp>
      <p:pic>
        <p:nvPicPr>
          <p:cNvPr id="7" name="Gráfico 6">
            <a:extLst>
              <a:ext uri="{FF2B5EF4-FFF2-40B4-BE49-F238E27FC236}">
                <a16:creationId xmlns:a16="http://schemas.microsoft.com/office/drawing/2014/main" id="{7DD32591-848A-DA4F-AF2D-244B59CC66B8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rcRect/>
          <a:stretch/>
        </p:blipFill>
        <p:spPr>
          <a:xfrm>
            <a:off x="8486886" y="300095"/>
            <a:ext cx="540321" cy="4538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28556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2" r:id="rId1"/>
    <p:sldLayoutId id="2147483831" r:id="rId2"/>
    <p:sldLayoutId id="2147483833" r:id="rId3"/>
    <p:sldLayoutId id="2147483830" r:id="rId4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5284" userDrawn="1">
          <p15:clr>
            <a:srgbClr val="F26B43"/>
          </p15:clr>
        </p15:guide>
        <p15:guide id="2" pos="5647" userDrawn="1">
          <p15:clr>
            <a:srgbClr val="F26B43"/>
          </p15:clr>
        </p15:guide>
        <p15:guide id="3" orient="horz" pos="100" userDrawn="1">
          <p15:clr>
            <a:srgbClr val="F26B43"/>
          </p15:clr>
        </p15:guide>
        <p15:guide id="4" orient="horz" pos="3140" userDrawn="1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28">
            <a:extLst>
              <a:ext uri="{FF2B5EF4-FFF2-40B4-BE49-F238E27FC236}">
                <a16:creationId xmlns:a16="http://schemas.microsoft.com/office/drawing/2014/main" id="{6A5B03F0-8BD6-2746-8F4B-6F4FE60D7DE3}"/>
              </a:ext>
            </a:extLst>
          </p:cNvPr>
          <p:cNvCxnSpPr>
            <a:cxnSpLocks/>
          </p:cNvCxnSpPr>
          <p:nvPr userDrawn="1"/>
        </p:nvCxnSpPr>
        <p:spPr>
          <a:xfrm>
            <a:off x="8757047" y="923192"/>
            <a:ext cx="0" cy="3525716"/>
          </a:xfrm>
          <a:prstGeom prst="line">
            <a:avLst/>
          </a:prstGeom>
          <a:ln w="9525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F95BA7-8D08-C745-98EF-B036C872AFE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25476" y="4638617"/>
            <a:ext cx="473273" cy="204788"/>
          </a:xfrm>
          <a:prstGeom prst="rect">
            <a:avLst/>
          </a:prstGeom>
        </p:spPr>
        <p:txBody>
          <a:bodyPr/>
          <a:lstStyle>
            <a:lvl1pPr algn="ctr">
              <a:defRPr sz="800" b="0" i="0">
                <a:solidFill>
                  <a:schemeClr val="accent3"/>
                </a:solidFill>
                <a:latin typeface="Enagás PT Serif" panose="020A0603040505020204" pitchFamily="18" charset="77"/>
              </a:defRPr>
            </a:lvl1pPr>
          </a:lstStyle>
          <a:p>
            <a:fld id="{BC84A7B8-DCD1-44CA-A629-967FC9CECB50}" type="slidenum">
              <a:rPr lang="es-ES_tradnl" smtClean="0"/>
              <a:pPr/>
              <a:t>‹Nº›</a:t>
            </a:fld>
            <a:endParaRPr lang="es-ES_tradnl" dirty="0"/>
          </a:p>
        </p:txBody>
      </p:sp>
      <p:pic>
        <p:nvPicPr>
          <p:cNvPr id="7" name="Gráfico 6">
            <a:extLst>
              <a:ext uri="{FF2B5EF4-FFF2-40B4-BE49-F238E27FC236}">
                <a16:creationId xmlns:a16="http://schemas.microsoft.com/office/drawing/2014/main" id="{164DFC46-6461-9F47-B242-D48EFF94532D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8486886" y="300095"/>
            <a:ext cx="540321" cy="4538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64997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0" r:id="rId1"/>
    <p:sldLayoutId id="2147483841" r:id="rId2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113" userDrawn="1">
          <p15:clr>
            <a:srgbClr val="F26B43"/>
          </p15:clr>
        </p15:guide>
        <p15:guide id="2" pos="5647" userDrawn="1">
          <p15:clr>
            <a:srgbClr val="F26B43"/>
          </p15:clr>
        </p15:guide>
        <p15:guide id="3" orient="horz" pos="100" userDrawn="1">
          <p15:clr>
            <a:srgbClr val="F26B43"/>
          </p15:clr>
        </p15:guide>
        <p15:guide id="4" orient="horz" pos="3140" userDrawn="1">
          <p15:clr>
            <a:srgbClr val="F26B43"/>
          </p15:clr>
        </p15:guide>
        <p15:guide id="5" pos="5284" userDrawn="1">
          <p15:clr>
            <a:srgbClr val="F26B43"/>
          </p15:clr>
        </p15:guide>
        <p15:guide id="6" orient="horz" pos="441" userDrawn="1">
          <p15:clr>
            <a:srgbClr val="F26B43"/>
          </p15:clr>
        </p15:guide>
        <p15:guide id="7" orient="horz" pos="2799" userDrawn="1">
          <p15:clr>
            <a:srgbClr val="F26B43"/>
          </p15:clr>
        </p15:guide>
        <p15:guide id="8" pos="272" userDrawn="1">
          <p15:clr>
            <a:srgbClr val="F26B43"/>
          </p15:clr>
        </p15:guide>
      </p15:sldGuideLst>
    </p:ext>
  </p:extLst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519870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7" r:id="rId1"/>
    <p:sldLayoutId id="2147483836" r:id="rId2"/>
    <p:sldLayoutId id="2147483834" r:id="rId3"/>
    <p:sldLayoutId id="2147483835" r:id="rId4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100" userDrawn="1">
          <p15:clr>
            <a:srgbClr val="F26B43"/>
          </p15:clr>
        </p15:guide>
        <p15:guide id="2" pos="113" userDrawn="1">
          <p15:clr>
            <a:srgbClr val="F26B43"/>
          </p15:clr>
        </p15:guide>
        <p15:guide id="3" orient="horz" pos="3140" userDrawn="1">
          <p15:clr>
            <a:srgbClr val="F26B43"/>
          </p15:clr>
        </p15:guide>
        <p15:guide id="4" pos="5647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0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0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0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mailto:GDO_GTS@enagas.es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0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0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Marcador de texto 7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s-ES_tradnl" dirty="0"/>
              <a:t>Octubre 2022</a:t>
            </a:r>
          </a:p>
        </p:txBody>
      </p:sp>
      <p:sp>
        <p:nvSpPr>
          <p:cNvPr id="9" name="Marcador de texto 8"/>
          <p:cNvSpPr>
            <a:spLocks noGrp="1"/>
          </p:cNvSpPr>
          <p:nvPr>
            <p:ph type="body" sz="quarter" idx="19"/>
          </p:nvPr>
        </p:nvSpPr>
        <p:spPr>
          <a:xfrm>
            <a:off x="533812" y="970684"/>
            <a:ext cx="6896588" cy="1874287"/>
          </a:xfrm>
        </p:spPr>
        <p:txBody>
          <a:bodyPr/>
          <a:lstStyle/>
          <a:p>
            <a:r>
              <a:rPr lang="es-ES_tradnl" dirty="0"/>
              <a:t>Ejemplos de cálculo de producción neta y derechos de expedición.</a:t>
            </a:r>
          </a:p>
        </p:txBody>
      </p:sp>
    </p:spTree>
    <p:extLst>
      <p:ext uri="{BB962C8B-B14F-4D97-AF65-F5344CB8AC3E}">
        <p14:creationId xmlns:p14="http://schemas.microsoft.com/office/powerpoint/2010/main" val="400850666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Marcador de número de diapositiva 1">
            <a:extLst>
              <a:ext uri="{FF2B5EF4-FFF2-40B4-BE49-F238E27FC236}">
                <a16:creationId xmlns:a16="http://schemas.microsoft.com/office/drawing/2014/main" id="{71C73479-C0BE-40AF-ACB9-D505AD881E54}"/>
              </a:ext>
            </a:extLst>
          </p:cNvPr>
          <p:cNvSpPr txBox="1">
            <a:spLocks/>
          </p:cNvSpPr>
          <p:nvPr/>
        </p:nvSpPr>
        <p:spPr>
          <a:xfrm>
            <a:off x="8525476" y="4638617"/>
            <a:ext cx="473273" cy="204788"/>
          </a:xfrm>
          <a:prstGeom prst="rect">
            <a:avLst/>
          </a:prstGeom>
        </p:spPr>
        <p:txBody>
          <a:bodyPr/>
          <a:lstStyle>
            <a:defPPr>
              <a:defRPr lang="es-ES"/>
            </a:defPPr>
            <a:lvl1pPr marL="0" algn="ctr" defTabSz="457200" rtl="0" eaLnBrk="1" latinLnBrk="0" hangingPunct="1">
              <a:defRPr sz="800" b="0" i="0" kern="1200">
                <a:solidFill>
                  <a:schemeClr val="accent3"/>
                </a:solidFill>
                <a:latin typeface="Enagás PT Serif" panose="020A0603040505020204" pitchFamily="18" charset="77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C84A7B8-DCD1-44CA-A629-967FC9CECB50}" type="slidenum">
              <a:rPr kumimoji="0" lang="es-ES_tradnl" sz="800" b="0" i="0" u="none" strike="noStrike" kern="1200" cap="none" spc="0" normalizeH="0" baseline="0" noProof="0" smtClean="0">
                <a:ln>
                  <a:noFill/>
                </a:ln>
                <a:solidFill>
                  <a:srgbClr val="63666A"/>
                </a:solidFill>
                <a:effectLst/>
                <a:uLnTx/>
                <a:uFillTx/>
                <a:latin typeface="Enagás PT Serif" panose="020A0603040505020204" pitchFamily="18" charset="77"/>
                <a:ea typeface="+mn-ea"/>
                <a:cs typeface="+mn-cs"/>
              </a:rPr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s-ES_tradnl" sz="800" b="0" i="0" u="none" strike="noStrike" kern="1200" cap="none" spc="0" normalizeH="0" baseline="0" noProof="0">
              <a:ln>
                <a:noFill/>
              </a:ln>
              <a:solidFill>
                <a:srgbClr val="63666A"/>
              </a:solidFill>
              <a:effectLst/>
              <a:uLnTx/>
              <a:uFillTx/>
              <a:latin typeface="Enagás PT Serif" panose="020A0603040505020204" pitchFamily="18" charset="77"/>
              <a:ea typeface="+mn-ea"/>
              <a:cs typeface="+mn-cs"/>
            </a:endParaRPr>
          </a:p>
        </p:txBody>
      </p:sp>
      <p:sp>
        <p:nvSpPr>
          <p:cNvPr id="20" name="CuadroTexto 19">
            <a:extLst>
              <a:ext uri="{FF2B5EF4-FFF2-40B4-BE49-F238E27FC236}">
                <a16:creationId xmlns:a16="http://schemas.microsoft.com/office/drawing/2014/main" id="{40F4BEB8-0E90-9FFB-5DFE-F5A81791EBD0}"/>
              </a:ext>
            </a:extLst>
          </p:cNvPr>
          <p:cNvSpPr txBox="1"/>
          <p:nvPr/>
        </p:nvSpPr>
        <p:spPr>
          <a:xfrm>
            <a:off x="4447478" y="1020102"/>
            <a:ext cx="144943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sz="900" b="1">
                <a:solidFill>
                  <a:schemeClr val="accent1"/>
                </a:solidFill>
              </a:rPr>
              <a:t>Puntos de consumo</a:t>
            </a:r>
          </a:p>
        </p:txBody>
      </p:sp>
      <p:sp>
        <p:nvSpPr>
          <p:cNvPr id="21" name="CuadroTexto 20">
            <a:extLst>
              <a:ext uri="{FF2B5EF4-FFF2-40B4-BE49-F238E27FC236}">
                <a16:creationId xmlns:a16="http://schemas.microsoft.com/office/drawing/2014/main" id="{8306F9A2-B536-06C8-B5EB-8C1D5B861690}"/>
              </a:ext>
            </a:extLst>
          </p:cNvPr>
          <p:cNvSpPr txBox="1"/>
          <p:nvPr/>
        </p:nvSpPr>
        <p:spPr>
          <a:xfrm>
            <a:off x="4476278" y="1274018"/>
            <a:ext cx="4043094" cy="3847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s-ES_tradnl" sz="700"/>
              <a:t>[1]  </a:t>
            </a:r>
            <a:r>
              <a:rPr lang="es-ES_tradnl" sz="700" b="1">
                <a:solidFill>
                  <a:schemeClr val="accent5"/>
                </a:solidFill>
              </a:rPr>
              <a:t>MATERIA PRIMA – ELECTRICIDAD DE RED  - PROCESO DE CONVERSIÓN</a:t>
            </a:r>
          </a:p>
          <a:p>
            <a:pPr>
              <a:spcAft>
                <a:spcPts val="600"/>
              </a:spcAft>
            </a:pPr>
            <a:r>
              <a:rPr lang="es-ES_tradnl" sz="700"/>
              <a:t>[2]  </a:t>
            </a:r>
            <a:r>
              <a:rPr lang="es-ES_tradnl" sz="700" b="1">
                <a:solidFill>
                  <a:srgbClr val="C00000"/>
                </a:solidFill>
              </a:rPr>
              <a:t>CONSUMOS AUXILIARES – gasóleo</a:t>
            </a:r>
            <a:r>
              <a:rPr lang="es-ES_tradnl" sz="700" b="1"/>
              <a:t>-&gt; va a neteo</a:t>
            </a:r>
            <a:endParaRPr lang="es-ES_tradnl" sz="700" b="1">
              <a:solidFill>
                <a:srgbClr val="C00000"/>
              </a:solidFill>
            </a:endParaRPr>
          </a:p>
        </p:txBody>
      </p:sp>
      <p:sp>
        <p:nvSpPr>
          <p:cNvPr id="24" name="Rectángulo: esquinas redondeadas 23">
            <a:extLst>
              <a:ext uri="{FF2B5EF4-FFF2-40B4-BE49-F238E27FC236}">
                <a16:creationId xmlns:a16="http://schemas.microsoft.com/office/drawing/2014/main" id="{B1CDCFCD-60E8-2D86-6561-F5D01BF37F2A}"/>
              </a:ext>
            </a:extLst>
          </p:cNvPr>
          <p:cNvSpPr/>
          <p:nvPr/>
        </p:nvSpPr>
        <p:spPr>
          <a:xfrm>
            <a:off x="4455424" y="1223618"/>
            <a:ext cx="4142052" cy="459049"/>
          </a:xfrm>
          <a:prstGeom prst="roundRect">
            <a:avLst/>
          </a:prstGeom>
          <a:noFill/>
          <a:ln w="95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25" name="CuadroTexto 24">
            <a:extLst>
              <a:ext uri="{FF2B5EF4-FFF2-40B4-BE49-F238E27FC236}">
                <a16:creationId xmlns:a16="http://schemas.microsoft.com/office/drawing/2014/main" id="{6CD2FCCB-7087-2F6D-7C85-B94901AC638B}"/>
              </a:ext>
            </a:extLst>
          </p:cNvPr>
          <p:cNvSpPr txBox="1"/>
          <p:nvPr/>
        </p:nvSpPr>
        <p:spPr>
          <a:xfrm>
            <a:off x="120234" y="2090472"/>
            <a:ext cx="815708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900" b="1">
                <a:solidFill>
                  <a:schemeClr val="accent1"/>
                </a:solidFill>
              </a:rPr>
              <a:t>La producción de energía solar se produce en otro sitio: instalación de producción por conversión</a:t>
            </a:r>
          </a:p>
        </p:txBody>
      </p:sp>
      <p:sp>
        <p:nvSpPr>
          <p:cNvPr id="27" name="CuadroTexto 26">
            <a:extLst>
              <a:ext uri="{FF2B5EF4-FFF2-40B4-BE49-F238E27FC236}">
                <a16:creationId xmlns:a16="http://schemas.microsoft.com/office/drawing/2014/main" id="{0B786016-6DD6-13FA-BBD2-B07EFBDD6581}"/>
              </a:ext>
            </a:extLst>
          </p:cNvPr>
          <p:cNvSpPr txBox="1"/>
          <p:nvPr/>
        </p:nvSpPr>
        <p:spPr>
          <a:xfrm>
            <a:off x="162257" y="3434059"/>
            <a:ext cx="815708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900" b="1">
                <a:solidFill>
                  <a:schemeClr val="bg1">
                    <a:lumMod val="50000"/>
                  </a:schemeClr>
                </a:solidFill>
              </a:rPr>
              <a:t>Producción neta renovable: 60 MWh – 7 MWh = 53 MWh</a:t>
            </a:r>
          </a:p>
        </p:txBody>
      </p:sp>
      <p:sp>
        <p:nvSpPr>
          <p:cNvPr id="28" name="CuadroTexto 27">
            <a:extLst>
              <a:ext uri="{FF2B5EF4-FFF2-40B4-BE49-F238E27FC236}">
                <a16:creationId xmlns:a16="http://schemas.microsoft.com/office/drawing/2014/main" id="{28F2C89A-B8D3-2E25-72CF-46131E99901E}"/>
              </a:ext>
            </a:extLst>
          </p:cNvPr>
          <p:cNvSpPr txBox="1"/>
          <p:nvPr/>
        </p:nvSpPr>
        <p:spPr>
          <a:xfrm>
            <a:off x="162257" y="3068355"/>
            <a:ext cx="815708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900">
                <a:solidFill>
                  <a:schemeClr val="bg1">
                    <a:lumMod val="50000"/>
                  </a:schemeClr>
                </a:solidFill>
              </a:rPr>
              <a:t>Consumos auxiliares: 7 MWh renovables -&gt; </a:t>
            </a:r>
            <a:r>
              <a:rPr lang="es-ES_tradnl" sz="900" b="1">
                <a:solidFill>
                  <a:schemeClr val="bg1">
                    <a:lumMod val="50000"/>
                  </a:schemeClr>
                </a:solidFill>
              </a:rPr>
              <a:t>va a neteo</a:t>
            </a:r>
          </a:p>
        </p:txBody>
      </p:sp>
      <p:sp>
        <p:nvSpPr>
          <p:cNvPr id="29" name="CuadroTexto 28">
            <a:extLst>
              <a:ext uri="{FF2B5EF4-FFF2-40B4-BE49-F238E27FC236}">
                <a16:creationId xmlns:a16="http://schemas.microsoft.com/office/drawing/2014/main" id="{253409C5-DB42-2A1F-810F-6DF0655A123B}"/>
              </a:ext>
            </a:extLst>
          </p:cNvPr>
          <p:cNvSpPr txBox="1"/>
          <p:nvPr/>
        </p:nvSpPr>
        <p:spPr>
          <a:xfrm>
            <a:off x="162257" y="3248465"/>
            <a:ext cx="815708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900">
                <a:solidFill>
                  <a:schemeClr val="bg1">
                    <a:lumMod val="50000"/>
                  </a:schemeClr>
                </a:solidFill>
              </a:rPr>
              <a:t>Cálculo de producción neta: (7/60= 11,7% </a:t>
            </a:r>
            <a:r>
              <a:rPr lang="es-ES_tradnl" sz="900" b="1">
                <a:solidFill>
                  <a:schemeClr val="accent2"/>
                </a:solidFill>
              </a:rPr>
              <a:t>&gt;2%</a:t>
            </a:r>
            <a:r>
              <a:rPr lang="es-ES_tradnl" sz="900">
                <a:solidFill>
                  <a:schemeClr val="bg1">
                    <a:lumMod val="50000"/>
                  </a:schemeClr>
                </a:solidFill>
              </a:rPr>
              <a:t>) -&gt; los consumos auxiliares van a neteo</a:t>
            </a:r>
          </a:p>
        </p:txBody>
      </p:sp>
      <p:sp>
        <p:nvSpPr>
          <p:cNvPr id="30" name="CuadroTexto 29">
            <a:extLst>
              <a:ext uri="{FF2B5EF4-FFF2-40B4-BE49-F238E27FC236}">
                <a16:creationId xmlns:a16="http://schemas.microsoft.com/office/drawing/2014/main" id="{A33281E7-BA5E-C15F-1BC2-D96C98B58D90}"/>
              </a:ext>
            </a:extLst>
          </p:cNvPr>
          <p:cNvSpPr txBox="1"/>
          <p:nvPr/>
        </p:nvSpPr>
        <p:spPr>
          <a:xfrm>
            <a:off x="168709" y="2885143"/>
            <a:ext cx="815708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900">
                <a:solidFill>
                  <a:schemeClr val="bg1">
                    <a:lumMod val="50000"/>
                  </a:schemeClr>
                </a:solidFill>
              </a:rPr>
              <a:t>Producción bruta (medida): 60 MWh</a:t>
            </a:r>
          </a:p>
        </p:txBody>
      </p:sp>
      <p:sp>
        <p:nvSpPr>
          <p:cNvPr id="31" name="CuadroTexto 30">
            <a:extLst>
              <a:ext uri="{FF2B5EF4-FFF2-40B4-BE49-F238E27FC236}">
                <a16:creationId xmlns:a16="http://schemas.microsoft.com/office/drawing/2014/main" id="{38EAE8EF-5911-60A9-AFDA-4ABE788B0FE5}"/>
              </a:ext>
            </a:extLst>
          </p:cNvPr>
          <p:cNvSpPr txBox="1"/>
          <p:nvPr/>
        </p:nvSpPr>
        <p:spPr>
          <a:xfrm>
            <a:off x="112844" y="4392162"/>
            <a:ext cx="8687344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900" b="1" dirty="0">
                <a:solidFill>
                  <a:schemeClr val="bg1">
                    <a:lumMod val="50000"/>
                  </a:schemeClr>
                </a:solidFill>
              </a:rPr>
              <a:t>Derechos de expedición de hidrógeno:</a:t>
            </a:r>
          </a:p>
          <a:p>
            <a:pPr marL="171450" indent="-171450">
              <a:buFontTx/>
              <a:buChar char="-"/>
            </a:pPr>
            <a:r>
              <a:rPr lang="es-ES_tradnl" sz="900" b="1" dirty="0">
                <a:solidFill>
                  <a:schemeClr val="bg1">
                    <a:lumMod val="50000"/>
                  </a:schemeClr>
                </a:solidFill>
              </a:rPr>
              <a:t>Con fuente de energía “solar”:  53*0,6 = 31,8 MWh -&gt; 31 GdO “solar” y se acumulan 800 kWh para próximo proceso expedición</a:t>
            </a:r>
          </a:p>
          <a:p>
            <a:pPr marL="171450" indent="-171450">
              <a:buFontTx/>
              <a:buChar char="-"/>
            </a:pPr>
            <a:r>
              <a:rPr lang="es-ES_tradnl" sz="900" b="1" dirty="0">
                <a:solidFill>
                  <a:schemeClr val="bg1">
                    <a:lumMod val="50000"/>
                  </a:schemeClr>
                </a:solidFill>
              </a:rPr>
              <a:t>Con fuente de energía “eólica”: 53*0,4 = 21,2 MWh -&gt; 21 GdO “viento” y se acumulan 200 kWh para próximo proceso de </a:t>
            </a:r>
            <a:r>
              <a:rPr lang="es-ES_tradnl" sz="900" b="1" dirty="0" err="1">
                <a:solidFill>
                  <a:schemeClr val="bg1">
                    <a:lumMod val="50000"/>
                  </a:schemeClr>
                </a:solidFill>
              </a:rPr>
              <a:t>exped</a:t>
            </a:r>
            <a:r>
              <a:rPr lang="es-ES_tradnl" sz="900" b="1" dirty="0">
                <a:solidFill>
                  <a:schemeClr val="bg1">
                    <a:lumMod val="50000"/>
                  </a:schemeClr>
                </a:solidFill>
              </a:rPr>
              <a:t>. </a:t>
            </a:r>
          </a:p>
        </p:txBody>
      </p:sp>
      <p:sp>
        <p:nvSpPr>
          <p:cNvPr id="32" name="CuadroTexto 31">
            <a:extLst>
              <a:ext uri="{FF2B5EF4-FFF2-40B4-BE49-F238E27FC236}">
                <a16:creationId xmlns:a16="http://schemas.microsoft.com/office/drawing/2014/main" id="{376C2ABD-97E7-2E83-6704-5807D08353B5}"/>
              </a:ext>
            </a:extLst>
          </p:cNvPr>
          <p:cNvSpPr txBox="1"/>
          <p:nvPr/>
        </p:nvSpPr>
        <p:spPr>
          <a:xfrm>
            <a:off x="127549" y="2624198"/>
            <a:ext cx="815708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900" b="1">
                <a:solidFill>
                  <a:schemeClr val="accent5"/>
                </a:solidFill>
              </a:rPr>
              <a:t>PASO 1 – cálculo de la producción neta</a:t>
            </a:r>
          </a:p>
        </p:txBody>
      </p:sp>
      <p:sp>
        <p:nvSpPr>
          <p:cNvPr id="33" name="CuadroTexto 32">
            <a:extLst>
              <a:ext uri="{FF2B5EF4-FFF2-40B4-BE49-F238E27FC236}">
                <a16:creationId xmlns:a16="http://schemas.microsoft.com/office/drawing/2014/main" id="{AB8A8E9A-71D6-FBD2-7CC1-FC7734B18B40}"/>
              </a:ext>
            </a:extLst>
          </p:cNvPr>
          <p:cNvSpPr txBox="1"/>
          <p:nvPr/>
        </p:nvSpPr>
        <p:spPr>
          <a:xfrm>
            <a:off x="112918" y="3767895"/>
            <a:ext cx="815708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900" b="1">
                <a:solidFill>
                  <a:schemeClr val="accent5"/>
                </a:solidFill>
              </a:rPr>
              <a:t>PASO 2 – cálculo de los derechos de expedición</a:t>
            </a:r>
          </a:p>
        </p:txBody>
      </p:sp>
      <p:sp>
        <p:nvSpPr>
          <p:cNvPr id="2" name="Rectángulo 1">
            <a:extLst>
              <a:ext uri="{FF2B5EF4-FFF2-40B4-BE49-F238E27FC236}">
                <a16:creationId xmlns:a16="http://schemas.microsoft.com/office/drawing/2014/main" id="{CA27D944-C160-4B7B-54B8-643799AE0333}"/>
              </a:ext>
            </a:extLst>
          </p:cNvPr>
          <p:cNvSpPr/>
          <p:nvPr/>
        </p:nvSpPr>
        <p:spPr>
          <a:xfrm>
            <a:off x="1240283" y="1177609"/>
            <a:ext cx="954275" cy="43246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1050">
                <a:solidFill>
                  <a:schemeClr val="accent1"/>
                </a:solidFill>
              </a:rPr>
              <a:t>electrólisis</a:t>
            </a:r>
          </a:p>
        </p:txBody>
      </p:sp>
      <p:cxnSp>
        <p:nvCxnSpPr>
          <p:cNvPr id="5" name="Conector recto de flecha 4">
            <a:extLst>
              <a:ext uri="{FF2B5EF4-FFF2-40B4-BE49-F238E27FC236}">
                <a16:creationId xmlns:a16="http://schemas.microsoft.com/office/drawing/2014/main" id="{90E0E3D6-113F-3E5E-2A98-0C01C88BE778}"/>
              </a:ext>
            </a:extLst>
          </p:cNvPr>
          <p:cNvCxnSpPr>
            <a:endCxn id="2" idx="1"/>
          </p:cNvCxnSpPr>
          <p:nvPr/>
        </p:nvCxnSpPr>
        <p:spPr>
          <a:xfrm flipV="1">
            <a:off x="512062" y="1393840"/>
            <a:ext cx="728221" cy="6795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7" name="CuadroTexto 6">
            <a:extLst>
              <a:ext uri="{FF2B5EF4-FFF2-40B4-BE49-F238E27FC236}">
                <a16:creationId xmlns:a16="http://schemas.microsoft.com/office/drawing/2014/main" id="{B1CE7F68-13C3-6046-D9A7-A02DB2FFD2CF}"/>
              </a:ext>
            </a:extLst>
          </p:cNvPr>
          <p:cNvSpPr txBox="1"/>
          <p:nvPr/>
        </p:nvSpPr>
        <p:spPr>
          <a:xfrm>
            <a:off x="13478" y="1090819"/>
            <a:ext cx="127470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sz="700"/>
              <a:t>[1]</a:t>
            </a:r>
          </a:p>
          <a:p>
            <a:r>
              <a:rPr lang="es-ES_tradnl" sz="700" b="1">
                <a:solidFill>
                  <a:schemeClr val="accent5"/>
                </a:solidFill>
              </a:rPr>
              <a:t>100 MWh electricidad</a:t>
            </a:r>
          </a:p>
        </p:txBody>
      </p:sp>
      <p:cxnSp>
        <p:nvCxnSpPr>
          <p:cNvPr id="8" name="Conector recto de flecha 7">
            <a:extLst>
              <a:ext uri="{FF2B5EF4-FFF2-40B4-BE49-F238E27FC236}">
                <a16:creationId xmlns:a16="http://schemas.microsoft.com/office/drawing/2014/main" id="{069A1E1F-078C-6B04-253B-6D4B5CD5B2E1}"/>
              </a:ext>
            </a:extLst>
          </p:cNvPr>
          <p:cNvCxnSpPr>
            <a:cxnSpLocks/>
          </p:cNvCxnSpPr>
          <p:nvPr/>
        </p:nvCxnSpPr>
        <p:spPr>
          <a:xfrm flipV="1">
            <a:off x="1448408" y="1593955"/>
            <a:ext cx="0" cy="283192"/>
          </a:xfrm>
          <a:prstGeom prst="straightConnector1">
            <a:avLst/>
          </a:prstGeom>
          <a:ln w="19050">
            <a:solidFill>
              <a:srgbClr val="C00000"/>
            </a:solidFill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11" name="CuadroTexto 10">
            <a:extLst>
              <a:ext uri="{FF2B5EF4-FFF2-40B4-BE49-F238E27FC236}">
                <a16:creationId xmlns:a16="http://schemas.microsoft.com/office/drawing/2014/main" id="{BEE21734-848E-C0C1-BA5D-04D38CCC7AC6}"/>
              </a:ext>
            </a:extLst>
          </p:cNvPr>
          <p:cNvSpPr txBox="1"/>
          <p:nvPr/>
        </p:nvSpPr>
        <p:spPr>
          <a:xfrm>
            <a:off x="826828" y="1732060"/>
            <a:ext cx="10385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700"/>
              <a:t>[2]</a:t>
            </a:r>
          </a:p>
          <a:p>
            <a:r>
              <a:rPr lang="es-ES_tradnl" sz="700" b="1">
                <a:solidFill>
                  <a:srgbClr val="C00000"/>
                </a:solidFill>
              </a:rPr>
              <a:t>7 MWh gasóleo</a:t>
            </a:r>
          </a:p>
        </p:txBody>
      </p:sp>
      <p:cxnSp>
        <p:nvCxnSpPr>
          <p:cNvPr id="12" name="Conector recto de flecha 11">
            <a:extLst>
              <a:ext uri="{FF2B5EF4-FFF2-40B4-BE49-F238E27FC236}">
                <a16:creationId xmlns:a16="http://schemas.microsoft.com/office/drawing/2014/main" id="{C73ED3D3-CF1D-E022-3315-5F20BB93944E}"/>
              </a:ext>
            </a:extLst>
          </p:cNvPr>
          <p:cNvCxnSpPr/>
          <p:nvPr/>
        </p:nvCxnSpPr>
        <p:spPr>
          <a:xfrm flipV="1">
            <a:off x="2176758" y="1391801"/>
            <a:ext cx="728221" cy="6795"/>
          </a:xfrm>
          <a:prstGeom prst="straightConnector1">
            <a:avLst/>
          </a:prstGeom>
          <a:ln w="19050">
            <a:solidFill>
              <a:schemeClr val="accent2"/>
            </a:solidFill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13" name="CuadroTexto 12">
            <a:extLst>
              <a:ext uri="{FF2B5EF4-FFF2-40B4-BE49-F238E27FC236}">
                <a16:creationId xmlns:a16="http://schemas.microsoft.com/office/drawing/2014/main" id="{FFF3D781-2ED5-0115-D439-977EFFEB25C4}"/>
              </a:ext>
            </a:extLst>
          </p:cNvPr>
          <p:cNvSpPr txBox="1"/>
          <p:nvPr/>
        </p:nvSpPr>
        <p:spPr>
          <a:xfrm>
            <a:off x="2215412" y="1103351"/>
            <a:ext cx="113364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sz="700"/>
              <a:t>[3]</a:t>
            </a:r>
          </a:p>
          <a:p>
            <a:r>
              <a:rPr lang="es-ES_tradnl" sz="700" b="1">
                <a:solidFill>
                  <a:schemeClr val="accent2"/>
                </a:solidFill>
              </a:rPr>
              <a:t>60 MWh hidrógeno</a:t>
            </a: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205EFAB6-4C40-68CE-F542-6C8CA23C48AE}"/>
              </a:ext>
            </a:extLst>
          </p:cNvPr>
          <p:cNvSpPr txBox="1"/>
          <p:nvPr/>
        </p:nvSpPr>
        <p:spPr>
          <a:xfrm>
            <a:off x="162256" y="2312366"/>
            <a:ext cx="855179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900" b="1">
                <a:solidFill>
                  <a:schemeClr val="accent2"/>
                </a:solidFill>
              </a:rPr>
              <a:t>Si el productor redime 100 GdOs asociadas a [1] con GdOs electricidad, de las que 60 con fuente de energía “solar” y 40 “viento”. </a:t>
            </a: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F89DDF41-DD67-D8FE-FE3D-AA1E90B0A07A}"/>
              </a:ext>
            </a:extLst>
          </p:cNvPr>
          <p:cNvSpPr txBox="1"/>
          <p:nvPr/>
        </p:nvSpPr>
        <p:spPr>
          <a:xfrm>
            <a:off x="127549" y="3961881"/>
            <a:ext cx="81570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900" dirty="0">
                <a:solidFill>
                  <a:schemeClr val="bg1">
                    <a:lumMod val="50000"/>
                  </a:schemeClr>
                </a:solidFill>
              </a:rPr>
              <a:t>Energy Input Factor por conversión de “solar”: 60/ (60+40) = 0,6</a:t>
            </a:r>
          </a:p>
          <a:p>
            <a:r>
              <a:rPr lang="es-ES_tradnl" sz="900" dirty="0">
                <a:solidFill>
                  <a:schemeClr val="bg1">
                    <a:lumMod val="50000"/>
                  </a:schemeClr>
                </a:solidFill>
              </a:rPr>
              <a:t>Energy Input Factor por conversión de “viento”: 40/ (60+40) = 0,4</a:t>
            </a:r>
          </a:p>
        </p:txBody>
      </p:sp>
      <p:sp>
        <p:nvSpPr>
          <p:cNvPr id="14" name="Marcador de texto 5">
            <a:extLst>
              <a:ext uri="{FF2B5EF4-FFF2-40B4-BE49-F238E27FC236}">
                <a16:creationId xmlns:a16="http://schemas.microsoft.com/office/drawing/2014/main" id="{0A9A9852-85CD-2231-26DC-42DCFC367B00}"/>
              </a:ext>
            </a:extLst>
          </p:cNvPr>
          <p:cNvSpPr txBox="1">
            <a:spLocks/>
          </p:cNvSpPr>
          <p:nvPr/>
        </p:nvSpPr>
        <p:spPr>
          <a:xfrm>
            <a:off x="372722" y="312603"/>
            <a:ext cx="7940342" cy="335413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>
            <a:lvl1pPr marL="0" indent="0" algn="l" defTabSz="914400" rtl="0" eaLnBrk="1" latinLnBrk="0" hangingPunct="1">
              <a:lnSpc>
                <a:spcPts val="26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ct val="110000"/>
              <a:buFont typeface="Arial" panose="020B0604020202020204" pitchFamily="34" charset="0"/>
              <a:buNone/>
              <a:defRPr sz="2600" b="0" i="0" kern="1200">
                <a:solidFill>
                  <a:schemeClr val="accent3"/>
                </a:solidFill>
                <a:latin typeface="Enagás PT Serif" panose="020A0603040505020204" pitchFamily="18" charset="77"/>
                <a:ea typeface="Enagás PT Serif" panose="020A0603040505020204" pitchFamily="18" charset="77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_tradnl" dirty="0"/>
              <a:t>2. Conversión: H2 con electricidad de red</a:t>
            </a:r>
          </a:p>
        </p:txBody>
      </p:sp>
      <p:sp>
        <p:nvSpPr>
          <p:cNvPr id="15" name="CuadroTexto 14">
            <a:extLst>
              <a:ext uri="{FF2B5EF4-FFF2-40B4-BE49-F238E27FC236}">
                <a16:creationId xmlns:a16="http://schemas.microsoft.com/office/drawing/2014/main" id="{8DA7BB28-195E-DC85-B5E9-76CAE79D824C}"/>
              </a:ext>
            </a:extLst>
          </p:cNvPr>
          <p:cNvSpPr txBox="1"/>
          <p:nvPr/>
        </p:nvSpPr>
        <p:spPr>
          <a:xfrm>
            <a:off x="108919" y="755112"/>
            <a:ext cx="858650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900" b="1" dirty="0">
                <a:solidFill>
                  <a:schemeClr val="accent1"/>
                </a:solidFill>
              </a:rPr>
              <a:t>CASO B1: el productor redime GdOs para el 100% de la electricidad consumida</a:t>
            </a:r>
          </a:p>
        </p:txBody>
      </p:sp>
    </p:spTree>
    <p:extLst>
      <p:ext uri="{BB962C8B-B14F-4D97-AF65-F5344CB8AC3E}">
        <p14:creationId xmlns:p14="http://schemas.microsoft.com/office/powerpoint/2010/main" val="239859830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Marcador de número de diapositiva 1">
            <a:extLst>
              <a:ext uri="{FF2B5EF4-FFF2-40B4-BE49-F238E27FC236}">
                <a16:creationId xmlns:a16="http://schemas.microsoft.com/office/drawing/2014/main" id="{71C73479-C0BE-40AF-ACB9-D505AD881E54}"/>
              </a:ext>
            </a:extLst>
          </p:cNvPr>
          <p:cNvSpPr txBox="1">
            <a:spLocks/>
          </p:cNvSpPr>
          <p:nvPr/>
        </p:nvSpPr>
        <p:spPr>
          <a:xfrm>
            <a:off x="8525476" y="4638617"/>
            <a:ext cx="473273" cy="204788"/>
          </a:xfrm>
          <a:prstGeom prst="rect">
            <a:avLst/>
          </a:prstGeom>
        </p:spPr>
        <p:txBody>
          <a:bodyPr/>
          <a:lstStyle>
            <a:defPPr>
              <a:defRPr lang="es-ES"/>
            </a:defPPr>
            <a:lvl1pPr marL="0" algn="ctr" defTabSz="457200" rtl="0" eaLnBrk="1" latinLnBrk="0" hangingPunct="1">
              <a:defRPr sz="800" b="0" i="0" kern="1200">
                <a:solidFill>
                  <a:schemeClr val="accent3"/>
                </a:solidFill>
                <a:latin typeface="Enagás PT Serif" panose="020A0603040505020204" pitchFamily="18" charset="77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C84A7B8-DCD1-44CA-A629-967FC9CECB50}" type="slidenum">
              <a:rPr kumimoji="0" lang="es-ES_tradnl" sz="800" b="0" i="0" u="none" strike="noStrike" kern="1200" cap="none" spc="0" normalizeH="0" baseline="0" noProof="0" smtClean="0">
                <a:ln>
                  <a:noFill/>
                </a:ln>
                <a:solidFill>
                  <a:srgbClr val="63666A"/>
                </a:solidFill>
                <a:effectLst/>
                <a:uLnTx/>
                <a:uFillTx/>
                <a:latin typeface="Enagás PT Serif" panose="020A0603040505020204" pitchFamily="18" charset="77"/>
                <a:ea typeface="+mn-ea"/>
                <a:cs typeface="+mn-cs"/>
              </a:rPr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s-ES_tradnl" sz="800" b="0" i="0" u="none" strike="noStrike" kern="1200" cap="none" spc="0" normalizeH="0" baseline="0" noProof="0">
              <a:ln>
                <a:noFill/>
              </a:ln>
              <a:solidFill>
                <a:srgbClr val="63666A"/>
              </a:solidFill>
              <a:effectLst/>
              <a:uLnTx/>
              <a:uFillTx/>
              <a:latin typeface="Enagás PT Serif" panose="020A0603040505020204" pitchFamily="18" charset="77"/>
              <a:ea typeface="+mn-ea"/>
              <a:cs typeface="+mn-cs"/>
            </a:endParaRPr>
          </a:p>
        </p:txBody>
      </p:sp>
      <p:sp>
        <p:nvSpPr>
          <p:cNvPr id="20" name="CuadroTexto 19">
            <a:extLst>
              <a:ext uri="{FF2B5EF4-FFF2-40B4-BE49-F238E27FC236}">
                <a16:creationId xmlns:a16="http://schemas.microsoft.com/office/drawing/2014/main" id="{40F4BEB8-0E90-9FFB-5DFE-F5A81791EBD0}"/>
              </a:ext>
            </a:extLst>
          </p:cNvPr>
          <p:cNvSpPr txBox="1"/>
          <p:nvPr/>
        </p:nvSpPr>
        <p:spPr>
          <a:xfrm>
            <a:off x="4447478" y="1020102"/>
            <a:ext cx="144943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sz="900" b="1">
                <a:solidFill>
                  <a:schemeClr val="accent1"/>
                </a:solidFill>
              </a:rPr>
              <a:t>Puntos de consumo</a:t>
            </a:r>
          </a:p>
        </p:txBody>
      </p:sp>
      <p:sp>
        <p:nvSpPr>
          <p:cNvPr id="21" name="CuadroTexto 20">
            <a:extLst>
              <a:ext uri="{FF2B5EF4-FFF2-40B4-BE49-F238E27FC236}">
                <a16:creationId xmlns:a16="http://schemas.microsoft.com/office/drawing/2014/main" id="{8306F9A2-B536-06C8-B5EB-8C1D5B861690}"/>
              </a:ext>
            </a:extLst>
          </p:cNvPr>
          <p:cNvSpPr txBox="1"/>
          <p:nvPr/>
        </p:nvSpPr>
        <p:spPr>
          <a:xfrm>
            <a:off x="4476278" y="1274018"/>
            <a:ext cx="4043094" cy="3847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s-ES_tradnl" sz="700"/>
              <a:t>[1]  </a:t>
            </a:r>
            <a:r>
              <a:rPr lang="es-ES_tradnl" sz="700" b="1">
                <a:solidFill>
                  <a:schemeClr val="accent5"/>
                </a:solidFill>
              </a:rPr>
              <a:t>MATERIA PRIMA – ELECTRICIDAD DE RED  - PROCESO DE CONVERSIÓN</a:t>
            </a:r>
          </a:p>
          <a:p>
            <a:pPr>
              <a:spcAft>
                <a:spcPts val="600"/>
              </a:spcAft>
            </a:pPr>
            <a:r>
              <a:rPr lang="es-ES_tradnl" sz="700"/>
              <a:t>[2]  </a:t>
            </a:r>
            <a:r>
              <a:rPr lang="es-ES_tradnl" sz="700" b="1">
                <a:solidFill>
                  <a:srgbClr val="C00000"/>
                </a:solidFill>
              </a:rPr>
              <a:t>CONSUMOS AUXILIARES – gasóleo</a:t>
            </a:r>
            <a:r>
              <a:rPr lang="es-ES_tradnl" sz="700" b="1"/>
              <a:t>-&gt; va a neteo</a:t>
            </a:r>
            <a:endParaRPr lang="es-ES_tradnl" sz="700" b="1">
              <a:solidFill>
                <a:srgbClr val="C00000"/>
              </a:solidFill>
            </a:endParaRPr>
          </a:p>
        </p:txBody>
      </p:sp>
      <p:sp>
        <p:nvSpPr>
          <p:cNvPr id="24" name="Rectángulo: esquinas redondeadas 23">
            <a:extLst>
              <a:ext uri="{FF2B5EF4-FFF2-40B4-BE49-F238E27FC236}">
                <a16:creationId xmlns:a16="http://schemas.microsoft.com/office/drawing/2014/main" id="{B1CDCFCD-60E8-2D86-6561-F5D01BF37F2A}"/>
              </a:ext>
            </a:extLst>
          </p:cNvPr>
          <p:cNvSpPr/>
          <p:nvPr/>
        </p:nvSpPr>
        <p:spPr>
          <a:xfrm>
            <a:off x="4455424" y="1223618"/>
            <a:ext cx="4142052" cy="459049"/>
          </a:xfrm>
          <a:prstGeom prst="roundRect">
            <a:avLst/>
          </a:prstGeom>
          <a:noFill/>
          <a:ln w="95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25" name="CuadroTexto 24">
            <a:extLst>
              <a:ext uri="{FF2B5EF4-FFF2-40B4-BE49-F238E27FC236}">
                <a16:creationId xmlns:a16="http://schemas.microsoft.com/office/drawing/2014/main" id="{6CD2FCCB-7087-2F6D-7C85-B94901AC638B}"/>
              </a:ext>
            </a:extLst>
          </p:cNvPr>
          <p:cNvSpPr txBox="1"/>
          <p:nvPr/>
        </p:nvSpPr>
        <p:spPr>
          <a:xfrm>
            <a:off x="120234" y="2090472"/>
            <a:ext cx="815708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900" b="1">
                <a:solidFill>
                  <a:schemeClr val="accent1"/>
                </a:solidFill>
              </a:rPr>
              <a:t>La producción de energía solar se produce en otro sitio: instalación de producción por conversión</a:t>
            </a:r>
          </a:p>
        </p:txBody>
      </p:sp>
      <p:sp>
        <p:nvSpPr>
          <p:cNvPr id="27" name="CuadroTexto 26">
            <a:extLst>
              <a:ext uri="{FF2B5EF4-FFF2-40B4-BE49-F238E27FC236}">
                <a16:creationId xmlns:a16="http://schemas.microsoft.com/office/drawing/2014/main" id="{0B786016-6DD6-13FA-BBD2-B07EFBDD6581}"/>
              </a:ext>
            </a:extLst>
          </p:cNvPr>
          <p:cNvSpPr txBox="1"/>
          <p:nvPr/>
        </p:nvSpPr>
        <p:spPr>
          <a:xfrm>
            <a:off x="162257" y="3225259"/>
            <a:ext cx="815708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900" b="1" dirty="0">
                <a:solidFill>
                  <a:schemeClr val="bg1">
                    <a:lumMod val="50000"/>
                  </a:schemeClr>
                </a:solidFill>
              </a:rPr>
              <a:t>Producción neta renovable: 60 MWh – 7 MWh = 53 MWh</a:t>
            </a:r>
          </a:p>
        </p:txBody>
      </p:sp>
      <p:sp>
        <p:nvSpPr>
          <p:cNvPr id="28" name="CuadroTexto 27">
            <a:extLst>
              <a:ext uri="{FF2B5EF4-FFF2-40B4-BE49-F238E27FC236}">
                <a16:creationId xmlns:a16="http://schemas.microsoft.com/office/drawing/2014/main" id="{28F2C89A-B8D3-2E25-72CF-46131E99901E}"/>
              </a:ext>
            </a:extLst>
          </p:cNvPr>
          <p:cNvSpPr txBox="1"/>
          <p:nvPr/>
        </p:nvSpPr>
        <p:spPr>
          <a:xfrm>
            <a:off x="162257" y="2881155"/>
            <a:ext cx="815708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900" dirty="0">
                <a:solidFill>
                  <a:schemeClr val="bg1">
                    <a:lumMod val="50000"/>
                  </a:schemeClr>
                </a:solidFill>
              </a:rPr>
              <a:t>Consumos auxiliares: 7 MWh renovables -&gt; </a:t>
            </a:r>
            <a:r>
              <a:rPr lang="es-ES_tradnl" sz="900" b="1" dirty="0">
                <a:solidFill>
                  <a:schemeClr val="bg1">
                    <a:lumMod val="50000"/>
                  </a:schemeClr>
                </a:solidFill>
              </a:rPr>
              <a:t>va a neteo</a:t>
            </a:r>
          </a:p>
        </p:txBody>
      </p:sp>
      <p:sp>
        <p:nvSpPr>
          <p:cNvPr id="29" name="CuadroTexto 28">
            <a:extLst>
              <a:ext uri="{FF2B5EF4-FFF2-40B4-BE49-F238E27FC236}">
                <a16:creationId xmlns:a16="http://schemas.microsoft.com/office/drawing/2014/main" id="{253409C5-DB42-2A1F-810F-6DF0655A123B}"/>
              </a:ext>
            </a:extLst>
          </p:cNvPr>
          <p:cNvSpPr txBox="1"/>
          <p:nvPr/>
        </p:nvSpPr>
        <p:spPr>
          <a:xfrm>
            <a:off x="162257" y="3046865"/>
            <a:ext cx="815708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900" dirty="0">
                <a:solidFill>
                  <a:schemeClr val="bg1">
                    <a:lumMod val="50000"/>
                  </a:schemeClr>
                </a:solidFill>
              </a:rPr>
              <a:t>Cálculo de producción neta: (7/60= 11,7% </a:t>
            </a:r>
            <a:r>
              <a:rPr lang="es-ES_tradnl" sz="900" b="1" dirty="0">
                <a:solidFill>
                  <a:schemeClr val="accent2"/>
                </a:solidFill>
              </a:rPr>
              <a:t>&gt;2%</a:t>
            </a:r>
            <a:r>
              <a:rPr lang="es-ES_tradnl" sz="900" dirty="0">
                <a:solidFill>
                  <a:schemeClr val="bg1">
                    <a:lumMod val="50000"/>
                  </a:schemeClr>
                </a:solidFill>
              </a:rPr>
              <a:t>) -&gt; los consumos auxiliares van a neteo</a:t>
            </a:r>
          </a:p>
        </p:txBody>
      </p:sp>
      <p:sp>
        <p:nvSpPr>
          <p:cNvPr id="30" name="CuadroTexto 29">
            <a:extLst>
              <a:ext uri="{FF2B5EF4-FFF2-40B4-BE49-F238E27FC236}">
                <a16:creationId xmlns:a16="http://schemas.microsoft.com/office/drawing/2014/main" id="{A33281E7-BA5E-C15F-1BC2-D96C98B58D90}"/>
              </a:ext>
            </a:extLst>
          </p:cNvPr>
          <p:cNvSpPr txBox="1"/>
          <p:nvPr/>
        </p:nvSpPr>
        <p:spPr>
          <a:xfrm>
            <a:off x="168709" y="2726743"/>
            <a:ext cx="815708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900">
                <a:solidFill>
                  <a:schemeClr val="bg1">
                    <a:lumMod val="50000"/>
                  </a:schemeClr>
                </a:solidFill>
              </a:rPr>
              <a:t>Producción bruta (medida): 60 MWh</a:t>
            </a:r>
          </a:p>
        </p:txBody>
      </p:sp>
      <p:sp>
        <p:nvSpPr>
          <p:cNvPr id="31" name="CuadroTexto 30">
            <a:extLst>
              <a:ext uri="{FF2B5EF4-FFF2-40B4-BE49-F238E27FC236}">
                <a16:creationId xmlns:a16="http://schemas.microsoft.com/office/drawing/2014/main" id="{38EAE8EF-5911-60A9-AFDA-4ABE788B0FE5}"/>
              </a:ext>
            </a:extLst>
          </p:cNvPr>
          <p:cNvSpPr txBox="1"/>
          <p:nvPr/>
        </p:nvSpPr>
        <p:spPr>
          <a:xfrm>
            <a:off x="112844" y="4291362"/>
            <a:ext cx="86873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900" b="1" dirty="0">
                <a:solidFill>
                  <a:schemeClr val="bg1">
                    <a:lumMod val="50000"/>
                  </a:schemeClr>
                </a:solidFill>
              </a:rPr>
              <a:t>Derechos de expedición de hidrógeno:</a:t>
            </a:r>
          </a:p>
          <a:p>
            <a:pPr marL="171450" indent="-171450">
              <a:buFontTx/>
              <a:buChar char="-"/>
            </a:pPr>
            <a:r>
              <a:rPr lang="es-ES_tradnl" sz="900" b="1" dirty="0">
                <a:solidFill>
                  <a:schemeClr val="bg1">
                    <a:lumMod val="50000"/>
                  </a:schemeClr>
                </a:solidFill>
              </a:rPr>
              <a:t>Con fuente de energía “solar”:  53*0,5 = 26,5 MWh -&gt; 26 GdO “solar” y se acumulan 500 kWh para próximo proceso expedición</a:t>
            </a:r>
          </a:p>
          <a:p>
            <a:pPr marL="171450" indent="-171450">
              <a:buFontTx/>
              <a:buChar char="-"/>
            </a:pPr>
            <a:r>
              <a:rPr lang="es-ES_tradnl" sz="900" b="1" dirty="0">
                <a:solidFill>
                  <a:schemeClr val="bg1">
                    <a:lumMod val="50000"/>
                  </a:schemeClr>
                </a:solidFill>
              </a:rPr>
              <a:t>Con fuente de energía “eólica”: 53*0,3 = 15,9 MWh -&gt; 15 GdO “viento” y se acumulan 900 kWh para próximo proceso de </a:t>
            </a:r>
            <a:r>
              <a:rPr lang="es-ES_tradnl" sz="900" b="1" dirty="0" err="1">
                <a:solidFill>
                  <a:schemeClr val="bg1">
                    <a:lumMod val="50000"/>
                  </a:schemeClr>
                </a:solidFill>
              </a:rPr>
              <a:t>exped</a:t>
            </a:r>
            <a:r>
              <a:rPr lang="es-ES_tradnl" sz="900" b="1" dirty="0">
                <a:solidFill>
                  <a:schemeClr val="bg1">
                    <a:lumMod val="50000"/>
                  </a:schemeClr>
                </a:solidFill>
              </a:rPr>
              <a:t>.</a:t>
            </a:r>
          </a:p>
          <a:p>
            <a:pPr marL="171450" indent="-171450">
              <a:buFontTx/>
              <a:buChar char="-"/>
            </a:pPr>
            <a:r>
              <a:rPr lang="es-ES_tradnl" sz="900" b="1" dirty="0">
                <a:solidFill>
                  <a:schemeClr val="bg1">
                    <a:lumMod val="50000"/>
                  </a:schemeClr>
                </a:solidFill>
              </a:rPr>
              <a:t>La producción asociada a “NO ESPECIFICADO” no genera derechos de expedición </a:t>
            </a:r>
          </a:p>
        </p:txBody>
      </p:sp>
      <p:sp>
        <p:nvSpPr>
          <p:cNvPr id="32" name="CuadroTexto 31">
            <a:extLst>
              <a:ext uri="{FF2B5EF4-FFF2-40B4-BE49-F238E27FC236}">
                <a16:creationId xmlns:a16="http://schemas.microsoft.com/office/drawing/2014/main" id="{376C2ABD-97E7-2E83-6704-5807D08353B5}"/>
              </a:ext>
            </a:extLst>
          </p:cNvPr>
          <p:cNvSpPr txBox="1"/>
          <p:nvPr/>
        </p:nvSpPr>
        <p:spPr>
          <a:xfrm>
            <a:off x="127549" y="2552198"/>
            <a:ext cx="815708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900" b="1">
                <a:solidFill>
                  <a:schemeClr val="accent5"/>
                </a:solidFill>
              </a:rPr>
              <a:t>PASO 1 – cálculo de la producción neta</a:t>
            </a:r>
          </a:p>
        </p:txBody>
      </p:sp>
      <p:sp>
        <p:nvSpPr>
          <p:cNvPr id="33" name="CuadroTexto 32">
            <a:extLst>
              <a:ext uri="{FF2B5EF4-FFF2-40B4-BE49-F238E27FC236}">
                <a16:creationId xmlns:a16="http://schemas.microsoft.com/office/drawing/2014/main" id="{AB8A8E9A-71D6-FBD2-7CC1-FC7734B18B40}"/>
              </a:ext>
            </a:extLst>
          </p:cNvPr>
          <p:cNvSpPr txBox="1"/>
          <p:nvPr/>
        </p:nvSpPr>
        <p:spPr>
          <a:xfrm>
            <a:off x="112918" y="3479895"/>
            <a:ext cx="815708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900" b="1" dirty="0">
                <a:solidFill>
                  <a:schemeClr val="accent5"/>
                </a:solidFill>
              </a:rPr>
              <a:t>PASO 2 – cálculo de los derechos de expedición</a:t>
            </a:r>
          </a:p>
        </p:txBody>
      </p:sp>
      <p:sp>
        <p:nvSpPr>
          <p:cNvPr id="2" name="Rectángulo 1">
            <a:extLst>
              <a:ext uri="{FF2B5EF4-FFF2-40B4-BE49-F238E27FC236}">
                <a16:creationId xmlns:a16="http://schemas.microsoft.com/office/drawing/2014/main" id="{CA27D944-C160-4B7B-54B8-643799AE0333}"/>
              </a:ext>
            </a:extLst>
          </p:cNvPr>
          <p:cNvSpPr/>
          <p:nvPr/>
        </p:nvSpPr>
        <p:spPr>
          <a:xfrm>
            <a:off x="1240283" y="1177609"/>
            <a:ext cx="954275" cy="43246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1050">
                <a:solidFill>
                  <a:schemeClr val="accent1"/>
                </a:solidFill>
              </a:rPr>
              <a:t>electrólisis</a:t>
            </a:r>
          </a:p>
        </p:txBody>
      </p:sp>
      <p:cxnSp>
        <p:nvCxnSpPr>
          <p:cNvPr id="5" name="Conector recto de flecha 4">
            <a:extLst>
              <a:ext uri="{FF2B5EF4-FFF2-40B4-BE49-F238E27FC236}">
                <a16:creationId xmlns:a16="http://schemas.microsoft.com/office/drawing/2014/main" id="{90E0E3D6-113F-3E5E-2A98-0C01C88BE778}"/>
              </a:ext>
            </a:extLst>
          </p:cNvPr>
          <p:cNvCxnSpPr>
            <a:endCxn id="2" idx="1"/>
          </p:cNvCxnSpPr>
          <p:nvPr/>
        </p:nvCxnSpPr>
        <p:spPr>
          <a:xfrm flipV="1">
            <a:off x="512062" y="1393840"/>
            <a:ext cx="728221" cy="6795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7" name="CuadroTexto 6">
            <a:extLst>
              <a:ext uri="{FF2B5EF4-FFF2-40B4-BE49-F238E27FC236}">
                <a16:creationId xmlns:a16="http://schemas.microsoft.com/office/drawing/2014/main" id="{B1CE7F68-13C3-6046-D9A7-A02DB2FFD2CF}"/>
              </a:ext>
            </a:extLst>
          </p:cNvPr>
          <p:cNvSpPr txBox="1"/>
          <p:nvPr/>
        </p:nvSpPr>
        <p:spPr>
          <a:xfrm>
            <a:off x="13478" y="1090819"/>
            <a:ext cx="127470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sz="700"/>
              <a:t>[1]</a:t>
            </a:r>
          </a:p>
          <a:p>
            <a:r>
              <a:rPr lang="es-ES_tradnl" sz="700" b="1">
                <a:solidFill>
                  <a:schemeClr val="accent5"/>
                </a:solidFill>
              </a:rPr>
              <a:t>100 MWh electricidad</a:t>
            </a:r>
          </a:p>
        </p:txBody>
      </p:sp>
      <p:cxnSp>
        <p:nvCxnSpPr>
          <p:cNvPr id="8" name="Conector recto de flecha 7">
            <a:extLst>
              <a:ext uri="{FF2B5EF4-FFF2-40B4-BE49-F238E27FC236}">
                <a16:creationId xmlns:a16="http://schemas.microsoft.com/office/drawing/2014/main" id="{069A1E1F-078C-6B04-253B-6D4B5CD5B2E1}"/>
              </a:ext>
            </a:extLst>
          </p:cNvPr>
          <p:cNvCxnSpPr>
            <a:cxnSpLocks/>
          </p:cNvCxnSpPr>
          <p:nvPr/>
        </p:nvCxnSpPr>
        <p:spPr>
          <a:xfrm flipV="1">
            <a:off x="1448408" y="1593955"/>
            <a:ext cx="0" cy="283192"/>
          </a:xfrm>
          <a:prstGeom prst="straightConnector1">
            <a:avLst/>
          </a:prstGeom>
          <a:ln w="19050">
            <a:solidFill>
              <a:srgbClr val="C00000"/>
            </a:solidFill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11" name="CuadroTexto 10">
            <a:extLst>
              <a:ext uri="{FF2B5EF4-FFF2-40B4-BE49-F238E27FC236}">
                <a16:creationId xmlns:a16="http://schemas.microsoft.com/office/drawing/2014/main" id="{BEE21734-848E-C0C1-BA5D-04D38CCC7AC6}"/>
              </a:ext>
            </a:extLst>
          </p:cNvPr>
          <p:cNvSpPr txBox="1"/>
          <p:nvPr/>
        </p:nvSpPr>
        <p:spPr>
          <a:xfrm>
            <a:off x="826828" y="1732060"/>
            <a:ext cx="10385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700"/>
              <a:t>[2]</a:t>
            </a:r>
          </a:p>
          <a:p>
            <a:r>
              <a:rPr lang="es-ES_tradnl" sz="700" b="1">
                <a:solidFill>
                  <a:srgbClr val="C00000"/>
                </a:solidFill>
              </a:rPr>
              <a:t>7 MWh gasóleo</a:t>
            </a:r>
          </a:p>
        </p:txBody>
      </p:sp>
      <p:cxnSp>
        <p:nvCxnSpPr>
          <p:cNvPr id="12" name="Conector recto de flecha 11">
            <a:extLst>
              <a:ext uri="{FF2B5EF4-FFF2-40B4-BE49-F238E27FC236}">
                <a16:creationId xmlns:a16="http://schemas.microsoft.com/office/drawing/2014/main" id="{C73ED3D3-CF1D-E022-3315-5F20BB93944E}"/>
              </a:ext>
            </a:extLst>
          </p:cNvPr>
          <p:cNvCxnSpPr/>
          <p:nvPr/>
        </p:nvCxnSpPr>
        <p:spPr>
          <a:xfrm flipV="1">
            <a:off x="2176758" y="1391801"/>
            <a:ext cx="728221" cy="6795"/>
          </a:xfrm>
          <a:prstGeom prst="straightConnector1">
            <a:avLst/>
          </a:prstGeom>
          <a:ln w="19050">
            <a:solidFill>
              <a:schemeClr val="accent2"/>
            </a:solidFill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13" name="CuadroTexto 12">
            <a:extLst>
              <a:ext uri="{FF2B5EF4-FFF2-40B4-BE49-F238E27FC236}">
                <a16:creationId xmlns:a16="http://schemas.microsoft.com/office/drawing/2014/main" id="{FFF3D781-2ED5-0115-D439-977EFFEB25C4}"/>
              </a:ext>
            </a:extLst>
          </p:cNvPr>
          <p:cNvSpPr txBox="1"/>
          <p:nvPr/>
        </p:nvSpPr>
        <p:spPr>
          <a:xfrm>
            <a:off x="2215412" y="1103351"/>
            <a:ext cx="113364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sz="700"/>
              <a:t>[3]</a:t>
            </a:r>
          </a:p>
          <a:p>
            <a:r>
              <a:rPr lang="es-ES_tradnl" sz="700" b="1">
                <a:solidFill>
                  <a:schemeClr val="accent2"/>
                </a:solidFill>
              </a:rPr>
              <a:t>60 MWh hidrógeno</a:t>
            </a: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205EFAB6-4C40-68CE-F542-6C8CA23C48AE}"/>
              </a:ext>
            </a:extLst>
          </p:cNvPr>
          <p:cNvSpPr txBox="1"/>
          <p:nvPr/>
        </p:nvSpPr>
        <p:spPr>
          <a:xfrm>
            <a:off x="162256" y="2312366"/>
            <a:ext cx="855179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900" b="1" dirty="0">
                <a:solidFill>
                  <a:schemeClr val="accent2"/>
                </a:solidFill>
              </a:rPr>
              <a:t>Si el productor redime 80 GdOs asociadas a [1] con GdOs electricidad, de las que 50 con fuente de energía “solar” y 30 “viento”. </a:t>
            </a: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F89DDF41-DD67-D8FE-FE3D-AA1E90B0A07A}"/>
              </a:ext>
            </a:extLst>
          </p:cNvPr>
          <p:cNvSpPr txBox="1"/>
          <p:nvPr/>
        </p:nvSpPr>
        <p:spPr>
          <a:xfrm>
            <a:off x="127549" y="3695481"/>
            <a:ext cx="8157088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900" dirty="0">
                <a:solidFill>
                  <a:schemeClr val="bg1">
                    <a:lumMod val="50000"/>
                  </a:schemeClr>
                </a:solidFill>
              </a:rPr>
              <a:t>Energy Input Factor por conversión de “solar”: 50/ (50+30+20) = 0,5</a:t>
            </a:r>
          </a:p>
          <a:p>
            <a:r>
              <a:rPr lang="es-ES_tradnl" sz="900" dirty="0">
                <a:solidFill>
                  <a:schemeClr val="bg1">
                    <a:lumMod val="50000"/>
                  </a:schemeClr>
                </a:solidFill>
              </a:rPr>
              <a:t>Energy Input Factor por conversión de “viento”: 30/ (50+30+20) = 0,3</a:t>
            </a:r>
          </a:p>
          <a:p>
            <a:r>
              <a:rPr lang="es-ES_tradnl" sz="900" dirty="0">
                <a:solidFill>
                  <a:schemeClr val="bg1">
                    <a:lumMod val="50000"/>
                  </a:schemeClr>
                </a:solidFill>
              </a:rPr>
              <a:t>Energy Input Factor por conversión de “NO ESPECIFICADO”: 20/(50+30+20) =0,2</a:t>
            </a:r>
          </a:p>
        </p:txBody>
      </p:sp>
      <p:sp>
        <p:nvSpPr>
          <p:cNvPr id="14" name="Marcador de texto 5">
            <a:extLst>
              <a:ext uri="{FF2B5EF4-FFF2-40B4-BE49-F238E27FC236}">
                <a16:creationId xmlns:a16="http://schemas.microsoft.com/office/drawing/2014/main" id="{0A9A9852-85CD-2231-26DC-42DCFC367B00}"/>
              </a:ext>
            </a:extLst>
          </p:cNvPr>
          <p:cNvSpPr txBox="1">
            <a:spLocks/>
          </p:cNvSpPr>
          <p:nvPr/>
        </p:nvSpPr>
        <p:spPr>
          <a:xfrm>
            <a:off x="459122" y="262527"/>
            <a:ext cx="7940342" cy="335413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>
            <a:lvl1pPr marL="0" indent="0" algn="l" defTabSz="914400" rtl="0" eaLnBrk="1" latinLnBrk="0" hangingPunct="1">
              <a:lnSpc>
                <a:spcPts val="26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ct val="110000"/>
              <a:buFont typeface="Arial" panose="020B0604020202020204" pitchFamily="34" charset="0"/>
              <a:buNone/>
              <a:defRPr sz="2600" b="0" i="0" kern="1200">
                <a:solidFill>
                  <a:schemeClr val="accent3"/>
                </a:solidFill>
                <a:latin typeface="Enagás PT Serif" panose="020A0603040505020204" pitchFamily="18" charset="77"/>
                <a:ea typeface="Enagás PT Serif" panose="020A0603040505020204" pitchFamily="18" charset="77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_tradnl" dirty="0"/>
              <a:t>2. Conversión: H2 con electricidad de red</a:t>
            </a:r>
          </a:p>
        </p:txBody>
      </p:sp>
      <p:sp>
        <p:nvSpPr>
          <p:cNvPr id="15" name="CuadroTexto 14">
            <a:extLst>
              <a:ext uri="{FF2B5EF4-FFF2-40B4-BE49-F238E27FC236}">
                <a16:creationId xmlns:a16="http://schemas.microsoft.com/office/drawing/2014/main" id="{8DA7BB28-195E-DC85-B5E9-76CAE79D824C}"/>
              </a:ext>
            </a:extLst>
          </p:cNvPr>
          <p:cNvSpPr txBox="1"/>
          <p:nvPr/>
        </p:nvSpPr>
        <p:spPr>
          <a:xfrm>
            <a:off x="108919" y="755112"/>
            <a:ext cx="858650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900" b="1" dirty="0">
                <a:solidFill>
                  <a:schemeClr val="accent1"/>
                </a:solidFill>
              </a:rPr>
              <a:t>CASO B2: el productor redime GdOs para el 80% de la electricidad consumida</a:t>
            </a:r>
          </a:p>
        </p:txBody>
      </p:sp>
    </p:spTree>
    <p:extLst>
      <p:ext uri="{BB962C8B-B14F-4D97-AF65-F5344CB8AC3E}">
        <p14:creationId xmlns:p14="http://schemas.microsoft.com/office/powerpoint/2010/main" val="305681524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Marcador de número de diapositiva 1">
            <a:extLst>
              <a:ext uri="{FF2B5EF4-FFF2-40B4-BE49-F238E27FC236}">
                <a16:creationId xmlns:a16="http://schemas.microsoft.com/office/drawing/2014/main" id="{B90543FF-3A0B-3B48-8123-B707ADD18B1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C84A7B8-DCD1-44CA-A629-967FC9CECB50}" type="slidenum">
              <a:rPr lang="es-ES_tradnl" smtClean="0"/>
              <a:pPr/>
              <a:t>12</a:t>
            </a:fld>
            <a:endParaRPr lang="es-ES_tradnl" dirty="0"/>
          </a:p>
        </p:txBody>
      </p:sp>
      <p:sp>
        <p:nvSpPr>
          <p:cNvPr id="19" name="Título 1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11"/>
          </p:nvPr>
        </p:nvSpPr>
        <p:spPr>
          <a:xfrm>
            <a:off x="426379" y="3254399"/>
            <a:ext cx="7966800" cy="1477375"/>
          </a:xfrm>
          <a:prstGeom prst="rect">
            <a:avLst/>
          </a:prstGeom>
        </p:spPr>
        <p:txBody>
          <a:bodyPr numCol="1"/>
          <a:lstStyle/>
          <a:p>
            <a:pPr marL="228600" indent="-228600">
              <a:buFont typeface="+mj-lt"/>
              <a:buAutoNum type="arabicPeriod"/>
            </a:pPr>
            <a:r>
              <a:rPr lang="es-ES" dirty="0"/>
              <a:t>Planta de producción directa</a:t>
            </a:r>
          </a:p>
          <a:p>
            <a:pPr marL="228600" indent="-228600">
              <a:buFont typeface="+mj-lt"/>
              <a:buAutoNum type="arabicPeriod"/>
            </a:pPr>
            <a:r>
              <a:rPr lang="es-ES" dirty="0"/>
              <a:t>Planta de producción por conversión</a:t>
            </a:r>
          </a:p>
          <a:p>
            <a:pPr marL="228600" indent="-228600">
              <a:buClr>
                <a:schemeClr val="accent1"/>
              </a:buClr>
              <a:buFont typeface="+mj-lt"/>
              <a:buAutoNum type="arabicPeriod"/>
            </a:pPr>
            <a:r>
              <a:rPr lang="es-ES" b="1" dirty="0">
                <a:solidFill>
                  <a:schemeClr val="accent1"/>
                </a:solidFill>
              </a:rPr>
              <a:t>Planta con varios puntos de producción</a:t>
            </a:r>
          </a:p>
        </p:txBody>
      </p:sp>
    </p:spTree>
    <p:extLst>
      <p:ext uri="{BB962C8B-B14F-4D97-AF65-F5344CB8AC3E}">
        <p14:creationId xmlns:p14="http://schemas.microsoft.com/office/powerpoint/2010/main" val="69072722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Marcador de número de diapositiva 1">
            <a:extLst>
              <a:ext uri="{FF2B5EF4-FFF2-40B4-BE49-F238E27FC236}">
                <a16:creationId xmlns:a16="http://schemas.microsoft.com/office/drawing/2014/main" id="{71C73479-C0BE-40AF-ACB9-D505AD881E54}"/>
              </a:ext>
            </a:extLst>
          </p:cNvPr>
          <p:cNvSpPr txBox="1">
            <a:spLocks/>
          </p:cNvSpPr>
          <p:nvPr/>
        </p:nvSpPr>
        <p:spPr>
          <a:xfrm>
            <a:off x="8525476" y="4638617"/>
            <a:ext cx="473273" cy="204788"/>
          </a:xfrm>
          <a:prstGeom prst="rect">
            <a:avLst/>
          </a:prstGeom>
        </p:spPr>
        <p:txBody>
          <a:bodyPr/>
          <a:lstStyle>
            <a:defPPr>
              <a:defRPr lang="es-ES"/>
            </a:defPPr>
            <a:lvl1pPr marL="0" algn="ctr" defTabSz="457200" rtl="0" eaLnBrk="1" latinLnBrk="0" hangingPunct="1">
              <a:defRPr sz="800" b="0" i="0" kern="1200">
                <a:solidFill>
                  <a:schemeClr val="accent3"/>
                </a:solidFill>
                <a:latin typeface="Enagás PT Serif" panose="020A0603040505020204" pitchFamily="18" charset="77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C84A7B8-DCD1-44CA-A629-967FC9CECB50}" type="slidenum">
              <a:rPr kumimoji="0" lang="es-ES_tradnl" sz="800" b="0" i="0" u="none" strike="noStrike" kern="1200" cap="none" spc="0" normalizeH="0" baseline="0" noProof="0" smtClean="0">
                <a:ln>
                  <a:noFill/>
                </a:ln>
                <a:solidFill>
                  <a:srgbClr val="63666A"/>
                </a:solidFill>
                <a:effectLst/>
                <a:uLnTx/>
                <a:uFillTx/>
                <a:latin typeface="Enagás PT Serif" panose="020A0603040505020204" pitchFamily="18" charset="77"/>
                <a:ea typeface="+mn-ea"/>
                <a:cs typeface="+mn-cs"/>
              </a:rPr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es-ES_tradnl" sz="800" b="0" i="0" u="none" strike="noStrike" kern="1200" cap="none" spc="0" normalizeH="0" baseline="0" noProof="0">
              <a:ln>
                <a:noFill/>
              </a:ln>
              <a:solidFill>
                <a:srgbClr val="63666A"/>
              </a:solidFill>
              <a:effectLst/>
              <a:uLnTx/>
              <a:uFillTx/>
              <a:latin typeface="Enagás PT Serif" panose="020A0603040505020204" pitchFamily="18" charset="77"/>
              <a:ea typeface="+mn-ea"/>
              <a:cs typeface="+mn-cs"/>
            </a:endParaRPr>
          </a:p>
        </p:txBody>
      </p:sp>
      <p:sp>
        <p:nvSpPr>
          <p:cNvPr id="20" name="CuadroTexto 19">
            <a:extLst>
              <a:ext uri="{FF2B5EF4-FFF2-40B4-BE49-F238E27FC236}">
                <a16:creationId xmlns:a16="http://schemas.microsoft.com/office/drawing/2014/main" id="{40F4BEB8-0E90-9FFB-5DFE-F5A81791EBD0}"/>
              </a:ext>
            </a:extLst>
          </p:cNvPr>
          <p:cNvSpPr txBox="1"/>
          <p:nvPr/>
        </p:nvSpPr>
        <p:spPr>
          <a:xfrm>
            <a:off x="4447478" y="1020102"/>
            <a:ext cx="144943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sz="900" b="1">
                <a:solidFill>
                  <a:schemeClr val="accent1"/>
                </a:solidFill>
              </a:rPr>
              <a:t>Puntos de consumo</a:t>
            </a:r>
          </a:p>
        </p:txBody>
      </p:sp>
      <p:sp>
        <p:nvSpPr>
          <p:cNvPr id="21" name="CuadroTexto 20">
            <a:extLst>
              <a:ext uri="{FF2B5EF4-FFF2-40B4-BE49-F238E27FC236}">
                <a16:creationId xmlns:a16="http://schemas.microsoft.com/office/drawing/2014/main" id="{8306F9A2-B536-06C8-B5EB-8C1D5B861690}"/>
              </a:ext>
            </a:extLst>
          </p:cNvPr>
          <p:cNvSpPr txBox="1"/>
          <p:nvPr/>
        </p:nvSpPr>
        <p:spPr>
          <a:xfrm>
            <a:off x="4476278" y="1274018"/>
            <a:ext cx="4043094" cy="3847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s-ES_tradnl" sz="700"/>
              <a:t>[1]  </a:t>
            </a:r>
            <a:r>
              <a:rPr lang="es-ES_tradnl" sz="700" b="1">
                <a:solidFill>
                  <a:schemeClr val="accent5"/>
                </a:solidFill>
              </a:rPr>
              <a:t>MATERIA PRIMA – ELECTRICIDAD SOLAR FOTOVOLTAICA</a:t>
            </a:r>
          </a:p>
          <a:p>
            <a:pPr>
              <a:spcAft>
                <a:spcPts val="600"/>
              </a:spcAft>
            </a:pPr>
            <a:r>
              <a:rPr lang="es-ES_tradnl" sz="700"/>
              <a:t>[2]  </a:t>
            </a:r>
            <a:r>
              <a:rPr lang="es-ES_tradnl" sz="700" b="1">
                <a:solidFill>
                  <a:srgbClr val="C00000"/>
                </a:solidFill>
              </a:rPr>
              <a:t>CONSUMOS AUXILIARES – ELECTRICIDAD RENOVABLE </a:t>
            </a:r>
            <a:r>
              <a:rPr lang="es-ES_tradnl" sz="700" b="1"/>
              <a:t> -&gt; no va a neteo</a:t>
            </a:r>
            <a:endParaRPr lang="es-ES_tradnl" sz="700" b="1">
              <a:solidFill>
                <a:srgbClr val="C00000"/>
              </a:solidFill>
            </a:endParaRPr>
          </a:p>
        </p:txBody>
      </p:sp>
      <p:sp>
        <p:nvSpPr>
          <p:cNvPr id="24" name="Rectángulo: esquinas redondeadas 23">
            <a:extLst>
              <a:ext uri="{FF2B5EF4-FFF2-40B4-BE49-F238E27FC236}">
                <a16:creationId xmlns:a16="http://schemas.microsoft.com/office/drawing/2014/main" id="{B1CDCFCD-60E8-2D86-6561-F5D01BF37F2A}"/>
              </a:ext>
            </a:extLst>
          </p:cNvPr>
          <p:cNvSpPr/>
          <p:nvPr/>
        </p:nvSpPr>
        <p:spPr>
          <a:xfrm>
            <a:off x="4455424" y="1223618"/>
            <a:ext cx="4142052" cy="459049"/>
          </a:xfrm>
          <a:prstGeom prst="roundRect">
            <a:avLst/>
          </a:prstGeom>
          <a:noFill/>
          <a:ln w="95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25" name="CuadroTexto 24">
            <a:extLst>
              <a:ext uri="{FF2B5EF4-FFF2-40B4-BE49-F238E27FC236}">
                <a16:creationId xmlns:a16="http://schemas.microsoft.com/office/drawing/2014/main" id="{6CD2FCCB-7087-2F6D-7C85-B94901AC638B}"/>
              </a:ext>
            </a:extLst>
          </p:cNvPr>
          <p:cNvSpPr txBox="1"/>
          <p:nvPr/>
        </p:nvSpPr>
        <p:spPr>
          <a:xfrm>
            <a:off x="127549" y="1956060"/>
            <a:ext cx="815708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900" b="1" dirty="0">
                <a:solidFill>
                  <a:schemeClr val="accent1"/>
                </a:solidFill>
              </a:rPr>
              <a:t>La producción de energía solar se produce in situ (campo PV dedicado): instalación de producción directa</a:t>
            </a:r>
          </a:p>
        </p:txBody>
      </p:sp>
      <p:sp>
        <p:nvSpPr>
          <p:cNvPr id="27" name="CuadroTexto 26">
            <a:extLst>
              <a:ext uri="{FF2B5EF4-FFF2-40B4-BE49-F238E27FC236}">
                <a16:creationId xmlns:a16="http://schemas.microsoft.com/office/drawing/2014/main" id="{0B786016-6DD6-13FA-BBD2-B07EFBDD6581}"/>
              </a:ext>
            </a:extLst>
          </p:cNvPr>
          <p:cNvSpPr txBox="1"/>
          <p:nvPr/>
        </p:nvSpPr>
        <p:spPr>
          <a:xfrm>
            <a:off x="162257" y="2788768"/>
            <a:ext cx="815708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900" b="1" dirty="0">
                <a:solidFill>
                  <a:schemeClr val="bg1">
                    <a:lumMod val="50000"/>
                  </a:schemeClr>
                </a:solidFill>
              </a:rPr>
              <a:t>Producción neta renovable: 60 MWh</a:t>
            </a:r>
          </a:p>
        </p:txBody>
      </p:sp>
      <p:sp>
        <p:nvSpPr>
          <p:cNvPr id="28" name="CuadroTexto 27">
            <a:extLst>
              <a:ext uri="{FF2B5EF4-FFF2-40B4-BE49-F238E27FC236}">
                <a16:creationId xmlns:a16="http://schemas.microsoft.com/office/drawing/2014/main" id="{28F2C89A-B8D3-2E25-72CF-46131E99901E}"/>
              </a:ext>
            </a:extLst>
          </p:cNvPr>
          <p:cNvSpPr txBox="1"/>
          <p:nvPr/>
        </p:nvSpPr>
        <p:spPr>
          <a:xfrm>
            <a:off x="162257" y="2473464"/>
            <a:ext cx="815708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900" dirty="0">
                <a:solidFill>
                  <a:schemeClr val="bg1">
                    <a:lumMod val="50000"/>
                  </a:schemeClr>
                </a:solidFill>
              </a:rPr>
              <a:t>Consumos auxiliares: 7 MWh renovables -&gt; </a:t>
            </a:r>
            <a:r>
              <a:rPr lang="es-ES_tradnl" sz="900" b="1" dirty="0">
                <a:solidFill>
                  <a:schemeClr val="bg1">
                    <a:lumMod val="50000"/>
                  </a:schemeClr>
                </a:solidFill>
              </a:rPr>
              <a:t>no va a neteo</a:t>
            </a:r>
          </a:p>
        </p:txBody>
      </p:sp>
      <p:sp>
        <p:nvSpPr>
          <p:cNvPr id="29" name="CuadroTexto 28">
            <a:extLst>
              <a:ext uri="{FF2B5EF4-FFF2-40B4-BE49-F238E27FC236}">
                <a16:creationId xmlns:a16="http://schemas.microsoft.com/office/drawing/2014/main" id="{253409C5-DB42-2A1F-810F-6DF0655A123B}"/>
              </a:ext>
            </a:extLst>
          </p:cNvPr>
          <p:cNvSpPr txBox="1"/>
          <p:nvPr/>
        </p:nvSpPr>
        <p:spPr>
          <a:xfrm>
            <a:off x="162257" y="2617574"/>
            <a:ext cx="815708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900" dirty="0">
                <a:solidFill>
                  <a:schemeClr val="bg1">
                    <a:lumMod val="50000"/>
                  </a:schemeClr>
                </a:solidFill>
              </a:rPr>
              <a:t>Cálculo de producción neta: (0/60= 0% </a:t>
            </a:r>
            <a:r>
              <a:rPr lang="es-ES_tradnl" sz="900" b="1" dirty="0">
                <a:solidFill>
                  <a:schemeClr val="accent2"/>
                </a:solidFill>
              </a:rPr>
              <a:t>&lt;2%</a:t>
            </a:r>
            <a:r>
              <a:rPr lang="es-ES_tradnl" sz="900" dirty="0">
                <a:solidFill>
                  <a:schemeClr val="bg1">
                    <a:lumMod val="50000"/>
                  </a:schemeClr>
                </a:solidFill>
              </a:rPr>
              <a:t>) -&gt; los consumos auxiliares están exentos de neteo</a:t>
            </a:r>
          </a:p>
        </p:txBody>
      </p:sp>
      <p:sp>
        <p:nvSpPr>
          <p:cNvPr id="30" name="CuadroTexto 29">
            <a:extLst>
              <a:ext uri="{FF2B5EF4-FFF2-40B4-BE49-F238E27FC236}">
                <a16:creationId xmlns:a16="http://schemas.microsoft.com/office/drawing/2014/main" id="{A33281E7-BA5E-C15F-1BC2-D96C98B58D90}"/>
              </a:ext>
            </a:extLst>
          </p:cNvPr>
          <p:cNvSpPr txBox="1"/>
          <p:nvPr/>
        </p:nvSpPr>
        <p:spPr>
          <a:xfrm>
            <a:off x="168709" y="2333452"/>
            <a:ext cx="815708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900">
                <a:solidFill>
                  <a:schemeClr val="bg1">
                    <a:lumMod val="50000"/>
                  </a:schemeClr>
                </a:solidFill>
              </a:rPr>
              <a:t>Producción bruta (medida): 60 MWh</a:t>
            </a:r>
          </a:p>
        </p:txBody>
      </p:sp>
      <p:sp>
        <p:nvSpPr>
          <p:cNvPr id="31" name="CuadroTexto 30">
            <a:extLst>
              <a:ext uri="{FF2B5EF4-FFF2-40B4-BE49-F238E27FC236}">
                <a16:creationId xmlns:a16="http://schemas.microsoft.com/office/drawing/2014/main" id="{38EAE8EF-5911-60A9-AFDA-4ABE788B0FE5}"/>
              </a:ext>
            </a:extLst>
          </p:cNvPr>
          <p:cNvSpPr txBox="1"/>
          <p:nvPr/>
        </p:nvSpPr>
        <p:spPr>
          <a:xfrm>
            <a:off x="215254" y="4208147"/>
            <a:ext cx="8157088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900" b="1" dirty="0">
                <a:solidFill>
                  <a:schemeClr val="bg1">
                    <a:lumMod val="50000"/>
                  </a:schemeClr>
                </a:solidFill>
              </a:rPr>
              <a:t>Derechos de expedición de hidrógeno:</a:t>
            </a:r>
          </a:p>
          <a:p>
            <a:pPr marL="171450" indent="-171450">
              <a:buFontTx/>
              <a:buChar char="-"/>
            </a:pPr>
            <a:r>
              <a:rPr lang="es-ES_tradnl" sz="900" b="1" dirty="0">
                <a:solidFill>
                  <a:schemeClr val="bg1">
                    <a:lumMod val="50000"/>
                  </a:schemeClr>
                </a:solidFill>
              </a:rPr>
              <a:t>Con fuente de energía “solar” y logística “Inyectado en…”:  60*1*0,666 = 40 </a:t>
            </a:r>
          </a:p>
          <a:p>
            <a:pPr marL="171450" indent="-171450">
              <a:buFontTx/>
              <a:buChar char="-"/>
            </a:pPr>
            <a:r>
              <a:rPr lang="es-ES_tradnl" sz="900" b="1" dirty="0">
                <a:solidFill>
                  <a:schemeClr val="bg1">
                    <a:lumMod val="50000"/>
                  </a:schemeClr>
                </a:solidFill>
              </a:rPr>
              <a:t>Con fuente de energía “solar” y logística off-</a:t>
            </a:r>
            <a:r>
              <a:rPr lang="es-ES_tradnl" sz="900" b="1" dirty="0" err="1">
                <a:solidFill>
                  <a:schemeClr val="bg1">
                    <a:lumMod val="50000"/>
                  </a:schemeClr>
                </a:solidFill>
              </a:rPr>
              <a:t>grid</a:t>
            </a:r>
            <a:r>
              <a:rPr lang="es-ES_tradnl" sz="900" b="1" dirty="0">
                <a:solidFill>
                  <a:schemeClr val="bg1">
                    <a:lumMod val="50000"/>
                  </a:schemeClr>
                </a:solidFill>
              </a:rPr>
              <a:t>: 60*1*0,333 = 20</a:t>
            </a:r>
          </a:p>
        </p:txBody>
      </p:sp>
      <p:sp>
        <p:nvSpPr>
          <p:cNvPr id="32" name="CuadroTexto 31">
            <a:extLst>
              <a:ext uri="{FF2B5EF4-FFF2-40B4-BE49-F238E27FC236}">
                <a16:creationId xmlns:a16="http://schemas.microsoft.com/office/drawing/2014/main" id="{376C2ABD-97E7-2E83-6704-5807D08353B5}"/>
              </a:ext>
            </a:extLst>
          </p:cNvPr>
          <p:cNvSpPr txBox="1"/>
          <p:nvPr/>
        </p:nvSpPr>
        <p:spPr>
          <a:xfrm>
            <a:off x="162257" y="2159482"/>
            <a:ext cx="815708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900" b="1" dirty="0">
                <a:solidFill>
                  <a:schemeClr val="accent5"/>
                </a:solidFill>
              </a:rPr>
              <a:t>PASO 1 – cálculo de la producción neta</a:t>
            </a:r>
          </a:p>
        </p:txBody>
      </p:sp>
      <p:sp>
        <p:nvSpPr>
          <p:cNvPr id="33" name="CuadroTexto 32">
            <a:extLst>
              <a:ext uri="{FF2B5EF4-FFF2-40B4-BE49-F238E27FC236}">
                <a16:creationId xmlns:a16="http://schemas.microsoft.com/office/drawing/2014/main" id="{AB8A8E9A-71D6-FBD2-7CC1-FC7734B18B40}"/>
              </a:ext>
            </a:extLst>
          </p:cNvPr>
          <p:cNvSpPr txBox="1"/>
          <p:nvPr/>
        </p:nvSpPr>
        <p:spPr>
          <a:xfrm>
            <a:off x="148918" y="3029004"/>
            <a:ext cx="717348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900" b="1" dirty="0">
                <a:solidFill>
                  <a:schemeClr val="accent5"/>
                </a:solidFill>
              </a:rPr>
              <a:t>PASO 2 – cálculo de los derechos de expedición</a:t>
            </a:r>
          </a:p>
        </p:txBody>
      </p:sp>
      <p:sp>
        <p:nvSpPr>
          <p:cNvPr id="34" name="CuadroTexto 33">
            <a:extLst>
              <a:ext uri="{FF2B5EF4-FFF2-40B4-BE49-F238E27FC236}">
                <a16:creationId xmlns:a16="http://schemas.microsoft.com/office/drawing/2014/main" id="{09F79ECF-1048-8B36-A24B-71663F28F401}"/>
              </a:ext>
            </a:extLst>
          </p:cNvPr>
          <p:cNvSpPr txBox="1"/>
          <p:nvPr/>
        </p:nvSpPr>
        <p:spPr>
          <a:xfrm>
            <a:off x="168709" y="3215069"/>
            <a:ext cx="815708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Tx/>
              <a:buChar char="-"/>
            </a:pPr>
            <a:r>
              <a:rPr lang="es-ES_tradnl" sz="900" dirty="0">
                <a:solidFill>
                  <a:schemeClr val="bg1">
                    <a:lumMod val="50000"/>
                  </a:schemeClr>
                </a:solidFill>
              </a:rPr>
              <a:t>Al haber una única fuente de energía (solar), el 100% de los derechos de expedición corresponderán a esa fuente de energía.</a:t>
            </a:r>
          </a:p>
          <a:p>
            <a:r>
              <a:rPr lang="es-ES_tradnl" sz="900" dirty="0">
                <a:solidFill>
                  <a:schemeClr val="bg1">
                    <a:lumMod val="50000"/>
                  </a:schemeClr>
                </a:solidFill>
              </a:rPr>
              <a:t>	Energy Input Factor por conversión de “solar”: 1</a:t>
            </a:r>
          </a:p>
          <a:p>
            <a:pPr marL="171450" indent="-171450">
              <a:buFontTx/>
              <a:buChar char="-"/>
            </a:pPr>
            <a:r>
              <a:rPr lang="es-ES_tradnl" sz="900" dirty="0">
                <a:solidFill>
                  <a:schemeClr val="bg1">
                    <a:lumMod val="50000"/>
                  </a:schemeClr>
                </a:solidFill>
              </a:rPr>
              <a:t>Al haber varios puntos de producción con diferentes logísticas asociados a la instalación, los derechos de expedición se deben repartir entre las diferentes logísticas:</a:t>
            </a:r>
          </a:p>
          <a:p>
            <a:pPr lvl="1"/>
            <a:r>
              <a:rPr lang="es-ES_tradnl" sz="900" dirty="0">
                <a:solidFill>
                  <a:schemeClr val="bg1">
                    <a:lumMod val="50000"/>
                  </a:schemeClr>
                </a:solidFill>
              </a:rPr>
              <a:t>Inyectado en canalizaciones no conectadas al Sistema gasista: 40/(40+20) = 0,666</a:t>
            </a:r>
          </a:p>
          <a:p>
            <a:pPr lvl="1"/>
            <a:r>
              <a:rPr lang="es-ES_tradnl" sz="900" dirty="0">
                <a:solidFill>
                  <a:schemeClr val="bg1">
                    <a:lumMod val="50000"/>
                  </a:schemeClr>
                </a:solidFill>
              </a:rPr>
              <a:t>Logística off-</a:t>
            </a:r>
            <a:r>
              <a:rPr lang="es-ES_tradnl" sz="900" dirty="0" err="1">
                <a:solidFill>
                  <a:schemeClr val="bg1">
                    <a:lumMod val="50000"/>
                  </a:schemeClr>
                </a:solidFill>
              </a:rPr>
              <a:t>grid</a:t>
            </a:r>
            <a:r>
              <a:rPr lang="es-ES_tradnl" sz="900" dirty="0">
                <a:solidFill>
                  <a:schemeClr val="bg1">
                    <a:lumMod val="50000"/>
                  </a:schemeClr>
                </a:solidFill>
              </a:rPr>
              <a:t>: 20/(40+20) = 0,333</a:t>
            </a:r>
          </a:p>
        </p:txBody>
      </p:sp>
      <p:sp>
        <p:nvSpPr>
          <p:cNvPr id="2" name="Rectángulo 1">
            <a:extLst>
              <a:ext uri="{FF2B5EF4-FFF2-40B4-BE49-F238E27FC236}">
                <a16:creationId xmlns:a16="http://schemas.microsoft.com/office/drawing/2014/main" id="{CA27D944-C160-4B7B-54B8-643799AE0333}"/>
              </a:ext>
            </a:extLst>
          </p:cNvPr>
          <p:cNvSpPr/>
          <p:nvPr/>
        </p:nvSpPr>
        <p:spPr>
          <a:xfrm>
            <a:off x="1035459" y="1012009"/>
            <a:ext cx="954275" cy="43246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1050">
                <a:solidFill>
                  <a:schemeClr val="accent1"/>
                </a:solidFill>
              </a:rPr>
              <a:t>electrólisis</a:t>
            </a:r>
          </a:p>
        </p:txBody>
      </p:sp>
      <p:cxnSp>
        <p:nvCxnSpPr>
          <p:cNvPr id="5" name="Conector recto de flecha 4">
            <a:extLst>
              <a:ext uri="{FF2B5EF4-FFF2-40B4-BE49-F238E27FC236}">
                <a16:creationId xmlns:a16="http://schemas.microsoft.com/office/drawing/2014/main" id="{90E0E3D6-113F-3E5E-2A98-0C01C88BE778}"/>
              </a:ext>
            </a:extLst>
          </p:cNvPr>
          <p:cNvCxnSpPr>
            <a:endCxn id="2" idx="1"/>
          </p:cNvCxnSpPr>
          <p:nvPr/>
        </p:nvCxnSpPr>
        <p:spPr>
          <a:xfrm flipV="1">
            <a:off x="307238" y="1228240"/>
            <a:ext cx="728221" cy="6795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7" name="CuadroTexto 6">
            <a:extLst>
              <a:ext uri="{FF2B5EF4-FFF2-40B4-BE49-F238E27FC236}">
                <a16:creationId xmlns:a16="http://schemas.microsoft.com/office/drawing/2014/main" id="{B1CE7F68-13C3-6046-D9A7-A02DB2FFD2CF}"/>
              </a:ext>
            </a:extLst>
          </p:cNvPr>
          <p:cNvSpPr txBox="1"/>
          <p:nvPr/>
        </p:nvSpPr>
        <p:spPr>
          <a:xfrm>
            <a:off x="110189" y="945788"/>
            <a:ext cx="9364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sz="700"/>
              <a:t>[1]</a:t>
            </a:r>
          </a:p>
          <a:p>
            <a:r>
              <a:rPr lang="es-ES_tradnl" sz="700" b="1">
                <a:solidFill>
                  <a:schemeClr val="accent5"/>
                </a:solidFill>
              </a:rPr>
              <a:t>100 MWh solar</a:t>
            </a:r>
          </a:p>
        </p:txBody>
      </p:sp>
      <p:cxnSp>
        <p:nvCxnSpPr>
          <p:cNvPr id="8" name="Conector recto de flecha 7">
            <a:extLst>
              <a:ext uri="{FF2B5EF4-FFF2-40B4-BE49-F238E27FC236}">
                <a16:creationId xmlns:a16="http://schemas.microsoft.com/office/drawing/2014/main" id="{069A1E1F-078C-6B04-253B-6D4B5CD5B2E1}"/>
              </a:ext>
            </a:extLst>
          </p:cNvPr>
          <p:cNvCxnSpPr>
            <a:cxnSpLocks/>
          </p:cNvCxnSpPr>
          <p:nvPr/>
        </p:nvCxnSpPr>
        <p:spPr>
          <a:xfrm flipV="1">
            <a:off x="1243584" y="1428355"/>
            <a:ext cx="0" cy="283192"/>
          </a:xfrm>
          <a:prstGeom prst="straightConnector1">
            <a:avLst/>
          </a:prstGeom>
          <a:ln w="19050">
            <a:solidFill>
              <a:srgbClr val="C00000"/>
            </a:solidFill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11" name="CuadroTexto 10">
            <a:extLst>
              <a:ext uri="{FF2B5EF4-FFF2-40B4-BE49-F238E27FC236}">
                <a16:creationId xmlns:a16="http://schemas.microsoft.com/office/drawing/2014/main" id="{BEE21734-848E-C0C1-BA5D-04D38CCC7AC6}"/>
              </a:ext>
            </a:extLst>
          </p:cNvPr>
          <p:cNvSpPr txBox="1"/>
          <p:nvPr/>
        </p:nvSpPr>
        <p:spPr>
          <a:xfrm>
            <a:off x="380601" y="1560277"/>
            <a:ext cx="16091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700"/>
              <a:t>[2]</a:t>
            </a:r>
          </a:p>
          <a:p>
            <a:r>
              <a:rPr lang="es-ES_tradnl" sz="700" b="1">
                <a:solidFill>
                  <a:srgbClr val="C00000"/>
                </a:solidFill>
              </a:rPr>
              <a:t>7 MWh electricidad (solar)</a:t>
            </a:r>
          </a:p>
        </p:txBody>
      </p:sp>
      <p:cxnSp>
        <p:nvCxnSpPr>
          <p:cNvPr id="12" name="Conector recto de flecha 11">
            <a:extLst>
              <a:ext uri="{FF2B5EF4-FFF2-40B4-BE49-F238E27FC236}">
                <a16:creationId xmlns:a16="http://schemas.microsoft.com/office/drawing/2014/main" id="{C73ED3D3-CF1D-E022-3315-5F20BB93944E}"/>
              </a:ext>
            </a:extLst>
          </p:cNvPr>
          <p:cNvCxnSpPr/>
          <p:nvPr/>
        </p:nvCxnSpPr>
        <p:spPr>
          <a:xfrm flipV="1">
            <a:off x="1971934" y="1226201"/>
            <a:ext cx="728221" cy="6795"/>
          </a:xfrm>
          <a:prstGeom prst="straightConnector1">
            <a:avLst/>
          </a:prstGeom>
          <a:ln w="19050">
            <a:solidFill>
              <a:schemeClr val="accent2"/>
            </a:solidFill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13" name="CuadroTexto 12">
            <a:extLst>
              <a:ext uri="{FF2B5EF4-FFF2-40B4-BE49-F238E27FC236}">
                <a16:creationId xmlns:a16="http://schemas.microsoft.com/office/drawing/2014/main" id="{FFF3D781-2ED5-0115-D439-977EFFEB25C4}"/>
              </a:ext>
            </a:extLst>
          </p:cNvPr>
          <p:cNvSpPr txBox="1"/>
          <p:nvPr/>
        </p:nvSpPr>
        <p:spPr>
          <a:xfrm>
            <a:off x="1989734" y="943157"/>
            <a:ext cx="13211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sz="700" dirty="0"/>
              <a:t>[3] - HIDROGENODUCTO</a:t>
            </a:r>
          </a:p>
          <a:p>
            <a:r>
              <a:rPr lang="es-ES_tradnl" sz="700" b="1" dirty="0">
                <a:solidFill>
                  <a:schemeClr val="accent2"/>
                </a:solidFill>
              </a:rPr>
              <a:t>40 MWh hidrógeno</a:t>
            </a:r>
          </a:p>
        </p:txBody>
      </p:sp>
      <p:sp>
        <p:nvSpPr>
          <p:cNvPr id="9" name="Marcador de texto 5">
            <a:extLst>
              <a:ext uri="{FF2B5EF4-FFF2-40B4-BE49-F238E27FC236}">
                <a16:creationId xmlns:a16="http://schemas.microsoft.com/office/drawing/2014/main" id="{39E525D7-006E-5823-16B9-6E988B0ED626}"/>
              </a:ext>
            </a:extLst>
          </p:cNvPr>
          <p:cNvSpPr txBox="1">
            <a:spLocks/>
          </p:cNvSpPr>
          <p:nvPr/>
        </p:nvSpPr>
        <p:spPr>
          <a:xfrm>
            <a:off x="307238" y="277048"/>
            <a:ext cx="7940342" cy="335413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>
            <a:lvl1pPr marL="0" indent="0" algn="l" defTabSz="914400" rtl="0" eaLnBrk="1" latinLnBrk="0" hangingPunct="1">
              <a:lnSpc>
                <a:spcPts val="26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ct val="110000"/>
              <a:buFont typeface="Arial" panose="020B0604020202020204" pitchFamily="34" charset="0"/>
              <a:buNone/>
              <a:defRPr sz="2600" b="0" i="0" kern="1200">
                <a:solidFill>
                  <a:schemeClr val="accent3"/>
                </a:solidFill>
                <a:latin typeface="Enagás PT Serif" panose="020A0603040505020204" pitchFamily="18" charset="77"/>
                <a:ea typeface="Enagás PT Serif" panose="020A0603040505020204" pitchFamily="18" charset="77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_tradnl" dirty="0"/>
              <a:t>3. Varios puntos de producción</a:t>
            </a: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14F77C14-737A-7570-E58D-0E0000C5474F}"/>
              </a:ext>
            </a:extLst>
          </p:cNvPr>
          <p:cNvSpPr txBox="1"/>
          <p:nvPr/>
        </p:nvSpPr>
        <p:spPr>
          <a:xfrm>
            <a:off x="215254" y="733333"/>
            <a:ext cx="858650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900" b="1" dirty="0">
                <a:solidFill>
                  <a:schemeClr val="accent1"/>
                </a:solidFill>
              </a:rPr>
              <a:t>CASO A1: carga de camiones + inyección en </a:t>
            </a:r>
            <a:r>
              <a:rPr lang="es-ES_tradnl" sz="900" b="1" dirty="0" err="1">
                <a:solidFill>
                  <a:schemeClr val="accent1"/>
                </a:solidFill>
              </a:rPr>
              <a:t>hidrogenoducto</a:t>
            </a:r>
            <a:r>
              <a:rPr lang="es-ES_tradnl" sz="900" b="1" dirty="0">
                <a:solidFill>
                  <a:schemeClr val="accent1"/>
                </a:solidFill>
              </a:rPr>
              <a:t> (canalización aislada)</a:t>
            </a:r>
          </a:p>
        </p:txBody>
      </p:sp>
      <p:cxnSp>
        <p:nvCxnSpPr>
          <p:cNvPr id="4" name="Conector recto de flecha 3">
            <a:extLst>
              <a:ext uri="{FF2B5EF4-FFF2-40B4-BE49-F238E27FC236}">
                <a16:creationId xmlns:a16="http://schemas.microsoft.com/office/drawing/2014/main" id="{5053DB8E-9427-E124-7695-DFB4980EE89E}"/>
              </a:ext>
            </a:extLst>
          </p:cNvPr>
          <p:cNvCxnSpPr/>
          <p:nvPr/>
        </p:nvCxnSpPr>
        <p:spPr>
          <a:xfrm flipV="1">
            <a:off x="1997680" y="1371806"/>
            <a:ext cx="728221" cy="6795"/>
          </a:xfrm>
          <a:prstGeom prst="straightConnector1">
            <a:avLst/>
          </a:prstGeom>
          <a:ln w="19050">
            <a:solidFill>
              <a:schemeClr val="accent2"/>
            </a:solidFill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6" name="CuadroTexto 5">
            <a:extLst>
              <a:ext uri="{FF2B5EF4-FFF2-40B4-BE49-F238E27FC236}">
                <a16:creationId xmlns:a16="http://schemas.microsoft.com/office/drawing/2014/main" id="{AC42951B-9E4F-8049-7F05-181CDDD3E432}"/>
              </a:ext>
            </a:extLst>
          </p:cNvPr>
          <p:cNvSpPr txBox="1"/>
          <p:nvPr/>
        </p:nvSpPr>
        <p:spPr>
          <a:xfrm>
            <a:off x="1970853" y="1403770"/>
            <a:ext cx="13821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sz="700" dirty="0"/>
              <a:t>[4] – CAMIONES (off-</a:t>
            </a:r>
            <a:r>
              <a:rPr lang="es-ES_tradnl" sz="700" dirty="0" err="1"/>
              <a:t>grid</a:t>
            </a:r>
            <a:r>
              <a:rPr lang="es-ES_tradnl" sz="700" dirty="0"/>
              <a:t>)</a:t>
            </a:r>
          </a:p>
          <a:p>
            <a:r>
              <a:rPr lang="es-ES_tradnl" sz="700" b="1" dirty="0">
                <a:solidFill>
                  <a:schemeClr val="accent2"/>
                </a:solidFill>
              </a:rPr>
              <a:t>20 MWh hidrógeno</a:t>
            </a: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0FA7F9FF-6859-E860-D7AC-CF7FDA180C07}"/>
              </a:ext>
            </a:extLst>
          </p:cNvPr>
          <p:cNvSpPr txBox="1"/>
          <p:nvPr/>
        </p:nvSpPr>
        <p:spPr>
          <a:xfrm>
            <a:off x="107356" y="4835848"/>
            <a:ext cx="815708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900" b="1" dirty="0">
                <a:solidFill>
                  <a:schemeClr val="bg1">
                    <a:lumMod val="50000"/>
                  </a:schemeClr>
                </a:solidFill>
              </a:rPr>
              <a:t>Todos los derechos de expedición darán lugar a GdOs de tipo “Hidrógeno renovable” y el Tipo de gas será: Hidrógeno</a:t>
            </a:r>
          </a:p>
        </p:txBody>
      </p:sp>
    </p:spTree>
    <p:extLst>
      <p:ext uri="{BB962C8B-B14F-4D97-AF65-F5344CB8AC3E}">
        <p14:creationId xmlns:p14="http://schemas.microsoft.com/office/powerpoint/2010/main" val="213105461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Marcador de número de diapositiva 1">
            <a:extLst>
              <a:ext uri="{FF2B5EF4-FFF2-40B4-BE49-F238E27FC236}">
                <a16:creationId xmlns:a16="http://schemas.microsoft.com/office/drawing/2014/main" id="{71C73479-C0BE-40AF-ACB9-D505AD881E54}"/>
              </a:ext>
            </a:extLst>
          </p:cNvPr>
          <p:cNvSpPr txBox="1">
            <a:spLocks/>
          </p:cNvSpPr>
          <p:nvPr/>
        </p:nvSpPr>
        <p:spPr>
          <a:xfrm>
            <a:off x="8525476" y="4638617"/>
            <a:ext cx="473273" cy="204788"/>
          </a:xfrm>
          <a:prstGeom prst="rect">
            <a:avLst/>
          </a:prstGeom>
        </p:spPr>
        <p:txBody>
          <a:bodyPr/>
          <a:lstStyle>
            <a:defPPr>
              <a:defRPr lang="es-ES"/>
            </a:defPPr>
            <a:lvl1pPr marL="0" algn="ctr" defTabSz="457200" rtl="0" eaLnBrk="1" latinLnBrk="0" hangingPunct="1">
              <a:defRPr sz="800" b="0" i="0" kern="1200">
                <a:solidFill>
                  <a:schemeClr val="accent3"/>
                </a:solidFill>
                <a:latin typeface="Enagás PT Serif" panose="020A0603040505020204" pitchFamily="18" charset="77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C84A7B8-DCD1-44CA-A629-967FC9CECB50}" type="slidenum">
              <a:rPr kumimoji="0" lang="es-ES_tradnl" sz="800" b="0" i="0" u="none" strike="noStrike" kern="1200" cap="none" spc="0" normalizeH="0" baseline="0" noProof="0" smtClean="0">
                <a:ln>
                  <a:noFill/>
                </a:ln>
                <a:solidFill>
                  <a:srgbClr val="63666A"/>
                </a:solidFill>
                <a:effectLst/>
                <a:uLnTx/>
                <a:uFillTx/>
                <a:latin typeface="Enagás PT Serif" panose="020A0603040505020204" pitchFamily="18" charset="77"/>
                <a:ea typeface="+mn-ea"/>
                <a:cs typeface="+mn-cs"/>
              </a:rPr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es-ES_tradnl" sz="800" b="0" i="0" u="none" strike="noStrike" kern="1200" cap="none" spc="0" normalizeH="0" baseline="0" noProof="0">
              <a:ln>
                <a:noFill/>
              </a:ln>
              <a:solidFill>
                <a:srgbClr val="63666A"/>
              </a:solidFill>
              <a:effectLst/>
              <a:uLnTx/>
              <a:uFillTx/>
              <a:latin typeface="Enagás PT Serif" panose="020A0603040505020204" pitchFamily="18" charset="77"/>
              <a:ea typeface="+mn-ea"/>
              <a:cs typeface="+mn-cs"/>
            </a:endParaRPr>
          </a:p>
        </p:txBody>
      </p:sp>
      <p:sp>
        <p:nvSpPr>
          <p:cNvPr id="20" name="CuadroTexto 19">
            <a:extLst>
              <a:ext uri="{FF2B5EF4-FFF2-40B4-BE49-F238E27FC236}">
                <a16:creationId xmlns:a16="http://schemas.microsoft.com/office/drawing/2014/main" id="{40F4BEB8-0E90-9FFB-5DFE-F5A81791EBD0}"/>
              </a:ext>
            </a:extLst>
          </p:cNvPr>
          <p:cNvSpPr txBox="1"/>
          <p:nvPr/>
        </p:nvSpPr>
        <p:spPr>
          <a:xfrm>
            <a:off x="4447478" y="1020102"/>
            <a:ext cx="144943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sz="900" b="1">
                <a:solidFill>
                  <a:schemeClr val="accent1"/>
                </a:solidFill>
              </a:rPr>
              <a:t>Puntos de consumo</a:t>
            </a:r>
          </a:p>
        </p:txBody>
      </p:sp>
      <p:sp>
        <p:nvSpPr>
          <p:cNvPr id="21" name="CuadroTexto 20">
            <a:extLst>
              <a:ext uri="{FF2B5EF4-FFF2-40B4-BE49-F238E27FC236}">
                <a16:creationId xmlns:a16="http://schemas.microsoft.com/office/drawing/2014/main" id="{8306F9A2-B536-06C8-B5EB-8C1D5B861690}"/>
              </a:ext>
            </a:extLst>
          </p:cNvPr>
          <p:cNvSpPr txBox="1"/>
          <p:nvPr/>
        </p:nvSpPr>
        <p:spPr>
          <a:xfrm>
            <a:off x="4476278" y="1274018"/>
            <a:ext cx="4043094" cy="3847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s-ES_tradnl" sz="700"/>
              <a:t>[1]  </a:t>
            </a:r>
            <a:r>
              <a:rPr lang="es-ES_tradnl" sz="700" b="1">
                <a:solidFill>
                  <a:schemeClr val="accent5"/>
                </a:solidFill>
              </a:rPr>
              <a:t>MATERIA PRIMA – ELECTRICIDAD SOLAR FOTOVOLTAICA</a:t>
            </a:r>
          </a:p>
          <a:p>
            <a:pPr>
              <a:spcAft>
                <a:spcPts val="600"/>
              </a:spcAft>
            </a:pPr>
            <a:r>
              <a:rPr lang="es-ES_tradnl" sz="700"/>
              <a:t>[2]  </a:t>
            </a:r>
            <a:r>
              <a:rPr lang="es-ES_tradnl" sz="700" b="1">
                <a:solidFill>
                  <a:srgbClr val="C00000"/>
                </a:solidFill>
              </a:rPr>
              <a:t>CONSUMOS AUXILIARES – ELECTRICIDAD RENOVABLE </a:t>
            </a:r>
            <a:r>
              <a:rPr lang="es-ES_tradnl" sz="700" b="1"/>
              <a:t> -&gt; no va a neteo</a:t>
            </a:r>
            <a:endParaRPr lang="es-ES_tradnl" sz="700" b="1">
              <a:solidFill>
                <a:srgbClr val="C00000"/>
              </a:solidFill>
            </a:endParaRPr>
          </a:p>
        </p:txBody>
      </p:sp>
      <p:sp>
        <p:nvSpPr>
          <p:cNvPr id="24" name="Rectángulo: esquinas redondeadas 23">
            <a:extLst>
              <a:ext uri="{FF2B5EF4-FFF2-40B4-BE49-F238E27FC236}">
                <a16:creationId xmlns:a16="http://schemas.microsoft.com/office/drawing/2014/main" id="{B1CDCFCD-60E8-2D86-6561-F5D01BF37F2A}"/>
              </a:ext>
            </a:extLst>
          </p:cNvPr>
          <p:cNvSpPr/>
          <p:nvPr/>
        </p:nvSpPr>
        <p:spPr>
          <a:xfrm>
            <a:off x="4455424" y="1223618"/>
            <a:ext cx="4142052" cy="459049"/>
          </a:xfrm>
          <a:prstGeom prst="roundRect">
            <a:avLst/>
          </a:prstGeom>
          <a:noFill/>
          <a:ln w="95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25" name="CuadroTexto 24">
            <a:extLst>
              <a:ext uri="{FF2B5EF4-FFF2-40B4-BE49-F238E27FC236}">
                <a16:creationId xmlns:a16="http://schemas.microsoft.com/office/drawing/2014/main" id="{6CD2FCCB-7087-2F6D-7C85-B94901AC638B}"/>
              </a:ext>
            </a:extLst>
          </p:cNvPr>
          <p:cNvSpPr txBox="1"/>
          <p:nvPr/>
        </p:nvSpPr>
        <p:spPr>
          <a:xfrm>
            <a:off x="127549" y="1956060"/>
            <a:ext cx="815708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900" b="1" dirty="0">
                <a:solidFill>
                  <a:schemeClr val="accent1"/>
                </a:solidFill>
              </a:rPr>
              <a:t>La producción de energía solar se produce in situ (campo PV dedicado): instalación de producción directa</a:t>
            </a:r>
          </a:p>
        </p:txBody>
      </p:sp>
      <p:sp>
        <p:nvSpPr>
          <p:cNvPr id="27" name="CuadroTexto 26">
            <a:extLst>
              <a:ext uri="{FF2B5EF4-FFF2-40B4-BE49-F238E27FC236}">
                <a16:creationId xmlns:a16="http://schemas.microsoft.com/office/drawing/2014/main" id="{0B786016-6DD6-13FA-BBD2-B07EFBDD6581}"/>
              </a:ext>
            </a:extLst>
          </p:cNvPr>
          <p:cNvSpPr txBox="1"/>
          <p:nvPr/>
        </p:nvSpPr>
        <p:spPr>
          <a:xfrm>
            <a:off x="162257" y="2788768"/>
            <a:ext cx="815708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900" b="1" dirty="0">
                <a:solidFill>
                  <a:schemeClr val="bg1">
                    <a:lumMod val="50000"/>
                  </a:schemeClr>
                </a:solidFill>
              </a:rPr>
              <a:t>Producción neta renovable: 60 MWh</a:t>
            </a:r>
          </a:p>
        </p:txBody>
      </p:sp>
      <p:sp>
        <p:nvSpPr>
          <p:cNvPr id="28" name="CuadroTexto 27">
            <a:extLst>
              <a:ext uri="{FF2B5EF4-FFF2-40B4-BE49-F238E27FC236}">
                <a16:creationId xmlns:a16="http://schemas.microsoft.com/office/drawing/2014/main" id="{28F2C89A-B8D3-2E25-72CF-46131E99901E}"/>
              </a:ext>
            </a:extLst>
          </p:cNvPr>
          <p:cNvSpPr txBox="1"/>
          <p:nvPr/>
        </p:nvSpPr>
        <p:spPr>
          <a:xfrm>
            <a:off x="162257" y="2473464"/>
            <a:ext cx="815708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900" dirty="0">
                <a:solidFill>
                  <a:schemeClr val="bg1">
                    <a:lumMod val="50000"/>
                  </a:schemeClr>
                </a:solidFill>
              </a:rPr>
              <a:t>Consumos auxiliares: 7 MWh renovables -&gt; </a:t>
            </a:r>
            <a:r>
              <a:rPr lang="es-ES_tradnl" sz="900" b="1" dirty="0">
                <a:solidFill>
                  <a:schemeClr val="bg1">
                    <a:lumMod val="50000"/>
                  </a:schemeClr>
                </a:solidFill>
              </a:rPr>
              <a:t>no va a neteo</a:t>
            </a:r>
          </a:p>
        </p:txBody>
      </p:sp>
      <p:sp>
        <p:nvSpPr>
          <p:cNvPr id="29" name="CuadroTexto 28">
            <a:extLst>
              <a:ext uri="{FF2B5EF4-FFF2-40B4-BE49-F238E27FC236}">
                <a16:creationId xmlns:a16="http://schemas.microsoft.com/office/drawing/2014/main" id="{253409C5-DB42-2A1F-810F-6DF0655A123B}"/>
              </a:ext>
            </a:extLst>
          </p:cNvPr>
          <p:cNvSpPr txBox="1"/>
          <p:nvPr/>
        </p:nvSpPr>
        <p:spPr>
          <a:xfrm>
            <a:off x="162257" y="2617574"/>
            <a:ext cx="815708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900" dirty="0">
                <a:solidFill>
                  <a:schemeClr val="bg1">
                    <a:lumMod val="50000"/>
                  </a:schemeClr>
                </a:solidFill>
              </a:rPr>
              <a:t>Cálculo de producción neta: (0/60= 0% </a:t>
            </a:r>
            <a:r>
              <a:rPr lang="es-ES_tradnl" sz="900" b="1" dirty="0">
                <a:solidFill>
                  <a:schemeClr val="accent2"/>
                </a:solidFill>
              </a:rPr>
              <a:t>&lt;2%</a:t>
            </a:r>
            <a:r>
              <a:rPr lang="es-ES_tradnl" sz="900" dirty="0">
                <a:solidFill>
                  <a:schemeClr val="bg1">
                    <a:lumMod val="50000"/>
                  </a:schemeClr>
                </a:solidFill>
              </a:rPr>
              <a:t>) -&gt; los consumos auxiliares están exentos de neteo</a:t>
            </a:r>
          </a:p>
        </p:txBody>
      </p:sp>
      <p:sp>
        <p:nvSpPr>
          <p:cNvPr id="30" name="CuadroTexto 29">
            <a:extLst>
              <a:ext uri="{FF2B5EF4-FFF2-40B4-BE49-F238E27FC236}">
                <a16:creationId xmlns:a16="http://schemas.microsoft.com/office/drawing/2014/main" id="{A33281E7-BA5E-C15F-1BC2-D96C98B58D90}"/>
              </a:ext>
            </a:extLst>
          </p:cNvPr>
          <p:cNvSpPr txBox="1"/>
          <p:nvPr/>
        </p:nvSpPr>
        <p:spPr>
          <a:xfrm>
            <a:off x="168709" y="2333452"/>
            <a:ext cx="815708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900">
                <a:solidFill>
                  <a:schemeClr val="bg1">
                    <a:lumMod val="50000"/>
                  </a:schemeClr>
                </a:solidFill>
              </a:rPr>
              <a:t>Producción bruta (medida): 60 MWh</a:t>
            </a:r>
          </a:p>
        </p:txBody>
      </p:sp>
      <p:sp>
        <p:nvSpPr>
          <p:cNvPr id="31" name="CuadroTexto 30">
            <a:extLst>
              <a:ext uri="{FF2B5EF4-FFF2-40B4-BE49-F238E27FC236}">
                <a16:creationId xmlns:a16="http://schemas.microsoft.com/office/drawing/2014/main" id="{38EAE8EF-5911-60A9-AFDA-4ABE788B0FE5}"/>
              </a:ext>
            </a:extLst>
          </p:cNvPr>
          <p:cNvSpPr txBox="1"/>
          <p:nvPr/>
        </p:nvSpPr>
        <p:spPr>
          <a:xfrm>
            <a:off x="215254" y="4208147"/>
            <a:ext cx="8157088" cy="618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900" b="1" dirty="0">
                <a:solidFill>
                  <a:schemeClr val="bg1">
                    <a:lumMod val="50000"/>
                  </a:schemeClr>
                </a:solidFill>
              </a:rPr>
              <a:t>Derechos de expedición de hidrógeno:</a:t>
            </a:r>
          </a:p>
          <a:p>
            <a:pPr marL="171450" indent="-171450">
              <a:lnSpc>
                <a:spcPct val="150000"/>
              </a:lnSpc>
              <a:buFontTx/>
              <a:buChar char="-"/>
            </a:pPr>
            <a:r>
              <a:rPr lang="es-ES_tradnl" sz="900" b="1" dirty="0">
                <a:solidFill>
                  <a:schemeClr val="bg1">
                    <a:lumMod val="50000"/>
                  </a:schemeClr>
                </a:solidFill>
              </a:rPr>
              <a:t>Con fuente de energía “solar” y logística “Inyectado en…”:  60*1*0,666 = 40 </a:t>
            </a:r>
          </a:p>
          <a:p>
            <a:pPr marL="171450" indent="-171450">
              <a:lnSpc>
                <a:spcPct val="150000"/>
              </a:lnSpc>
              <a:buFontTx/>
              <a:buChar char="-"/>
            </a:pPr>
            <a:r>
              <a:rPr lang="es-ES_tradnl" sz="900" b="1" dirty="0">
                <a:solidFill>
                  <a:schemeClr val="bg1">
                    <a:lumMod val="50000"/>
                  </a:schemeClr>
                </a:solidFill>
              </a:rPr>
              <a:t>Con fuente de energía “solar” y logística off-</a:t>
            </a:r>
            <a:r>
              <a:rPr lang="es-ES_tradnl" sz="900" b="1" dirty="0" err="1">
                <a:solidFill>
                  <a:schemeClr val="bg1">
                    <a:lumMod val="50000"/>
                  </a:schemeClr>
                </a:solidFill>
              </a:rPr>
              <a:t>grid</a:t>
            </a:r>
            <a:r>
              <a:rPr lang="es-ES_tradnl" sz="900" b="1" dirty="0">
                <a:solidFill>
                  <a:schemeClr val="bg1">
                    <a:lumMod val="50000"/>
                  </a:schemeClr>
                </a:solidFill>
              </a:rPr>
              <a:t>: 60*1*0,333 = 20</a:t>
            </a:r>
          </a:p>
        </p:txBody>
      </p:sp>
      <p:sp>
        <p:nvSpPr>
          <p:cNvPr id="32" name="CuadroTexto 31">
            <a:extLst>
              <a:ext uri="{FF2B5EF4-FFF2-40B4-BE49-F238E27FC236}">
                <a16:creationId xmlns:a16="http://schemas.microsoft.com/office/drawing/2014/main" id="{376C2ABD-97E7-2E83-6704-5807D08353B5}"/>
              </a:ext>
            </a:extLst>
          </p:cNvPr>
          <p:cNvSpPr txBox="1"/>
          <p:nvPr/>
        </p:nvSpPr>
        <p:spPr>
          <a:xfrm>
            <a:off x="162257" y="2159482"/>
            <a:ext cx="815708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900" b="1" dirty="0">
                <a:solidFill>
                  <a:schemeClr val="accent5"/>
                </a:solidFill>
              </a:rPr>
              <a:t>PASO 1 – cálculo de la producción neta</a:t>
            </a:r>
          </a:p>
        </p:txBody>
      </p:sp>
      <p:sp>
        <p:nvSpPr>
          <p:cNvPr id="33" name="CuadroTexto 32">
            <a:extLst>
              <a:ext uri="{FF2B5EF4-FFF2-40B4-BE49-F238E27FC236}">
                <a16:creationId xmlns:a16="http://schemas.microsoft.com/office/drawing/2014/main" id="{AB8A8E9A-71D6-FBD2-7CC1-FC7734B18B40}"/>
              </a:ext>
            </a:extLst>
          </p:cNvPr>
          <p:cNvSpPr txBox="1"/>
          <p:nvPr/>
        </p:nvSpPr>
        <p:spPr>
          <a:xfrm>
            <a:off x="148918" y="3029004"/>
            <a:ext cx="717348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900" b="1" dirty="0">
                <a:solidFill>
                  <a:schemeClr val="accent5"/>
                </a:solidFill>
              </a:rPr>
              <a:t>PASO 2 – cálculo de los derechos de expedición</a:t>
            </a:r>
          </a:p>
        </p:txBody>
      </p:sp>
      <p:sp>
        <p:nvSpPr>
          <p:cNvPr id="34" name="CuadroTexto 33">
            <a:extLst>
              <a:ext uri="{FF2B5EF4-FFF2-40B4-BE49-F238E27FC236}">
                <a16:creationId xmlns:a16="http://schemas.microsoft.com/office/drawing/2014/main" id="{09F79ECF-1048-8B36-A24B-71663F28F401}"/>
              </a:ext>
            </a:extLst>
          </p:cNvPr>
          <p:cNvSpPr txBox="1"/>
          <p:nvPr/>
        </p:nvSpPr>
        <p:spPr>
          <a:xfrm>
            <a:off x="168709" y="3215069"/>
            <a:ext cx="815708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Tx/>
              <a:buChar char="-"/>
            </a:pPr>
            <a:r>
              <a:rPr lang="es-ES_tradnl" sz="900" dirty="0">
                <a:solidFill>
                  <a:schemeClr val="bg1">
                    <a:lumMod val="50000"/>
                  </a:schemeClr>
                </a:solidFill>
              </a:rPr>
              <a:t>Al haber una única fuente de energía (solar), el 100% de los derechos de expedición corresponderán a esa fuente de energía.</a:t>
            </a:r>
          </a:p>
          <a:p>
            <a:r>
              <a:rPr lang="es-ES_tradnl" sz="900" dirty="0">
                <a:solidFill>
                  <a:schemeClr val="bg1">
                    <a:lumMod val="50000"/>
                  </a:schemeClr>
                </a:solidFill>
              </a:rPr>
              <a:t>	Energy Input Factor por conversión de “solar”: 1</a:t>
            </a:r>
          </a:p>
          <a:p>
            <a:pPr marL="171450" indent="-171450">
              <a:buFontTx/>
              <a:buChar char="-"/>
            </a:pPr>
            <a:r>
              <a:rPr lang="es-ES_tradnl" sz="900" dirty="0">
                <a:solidFill>
                  <a:schemeClr val="bg1">
                    <a:lumMod val="50000"/>
                  </a:schemeClr>
                </a:solidFill>
              </a:rPr>
              <a:t>Al haber varios puntos de producción con diferentes logísticas asociados a la instalación, los derechos de expedición se deben repartir entre las diferentes logísticas:</a:t>
            </a:r>
          </a:p>
          <a:p>
            <a:pPr lvl="1"/>
            <a:r>
              <a:rPr lang="es-ES_tradnl" sz="900" dirty="0">
                <a:solidFill>
                  <a:schemeClr val="bg1">
                    <a:lumMod val="50000"/>
                  </a:schemeClr>
                </a:solidFill>
              </a:rPr>
              <a:t>Inyectado en al Sistema gasista: 40/(40+20) = 0,666</a:t>
            </a:r>
          </a:p>
          <a:p>
            <a:pPr lvl="1"/>
            <a:r>
              <a:rPr lang="es-ES_tradnl" sz="900" dirty="0">
                <a:solidFill>
                  <a:schemeClr val="bg1">
                    <a:lumMod val="50000"/>
                  </a:schemeClr>
                </a:solidFill>
              </a:rPr>
              <a:t>Logística off-</a:t>
            </a:r>
            <a:r>
              <a:rPr lang="es-ES_tradnl" sz="900" dirty="0" err="1">
                <a:solidFill>
                  <a:schemeClr val="bg1">
                    <a:lumMod val="50000"/>
                  </a:schemeClr>
                </a:solidFill>
              </a:rPr>
              <a:t>grid</a:t>
            </a:r>
            <a:r>
              <a:rPr lang="es-ES_tradnl" sz="900" dirty="0">
                <a:solidFill>
                  <a:schemeClr val="bg1">
                    <a:lumMod val="50000"/>
                  </a:schemeClr>
                </a:solidFill>
              </a:rPr>
              <a:t>: 20/(40+20) = 0,333</a:t>
            </a:r>
          </a:p>
        </p:txBody>
      </p:sp>
      <p:sp>
        <p:nvSpPr>
          <p:cNvPr id="2" name="Rectángulo 1">
            <a:extLst>
              <a:ext uri="{FF2B5EF4-FFF2-40B4-BE49-F238E27FC236}">
                <a16:creationId xmlns:a16="http://schemas.microsoft.com/office/drawing/2014/main" id="{CA27D944-C160-4B7B-54B8-643799AE0333}"/>
              </a:ext>
            </a:extLst>
          </p:cNvPr>
          <p:cNvSpPr/>
          <p:nvPr/>
        </p:nvSpPr>
        <p:spPr>
          <a:xfrm>
            <a:off x="1035459" y="1012009"/>
            <a:ext cx="954275" cy="43246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1050">
                <a:solidFill>
                  <a:schemeClr val="accent1"/>
                </a:solidFill>
              </a:rPr>
              <a:t>electrólisis</a:t>
            </a:r>
          </a:p>
        </p:txBody>
      </p:sp>
      <p:cxnSp>
        <p:nvCxnSpPr>
          <p:cNvPr id="5" name="Conector recto de flecha 4">
            <a:extLst>
              <a:ext uri="{FF2B5EF4-FFF2-40B4-BE49-F238E27FC236}">
                <a16:creationId xmlns:a16="http://schemas.microsoft.com/office/drawing/2014/main" id="{90E0E3D6-113F-3E5E-2A98-0C01C88BE778}"/>
              </a:ext>
            </a:extLst>
          </p:cNvPr>
          <p:cNvCxnSpPr>
            <a:endCxn id="2" idx="1"/>
          </p:cNvCxnSpPr>
          <p:nvPr/>
        </p:nvCxnSpPr>
        <p:spPr>
          <a:xfrm flipV="1">
            <a:off x="307238" y="1228240"/>
            <a:ext cx="728221" cy="6795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7" name="CuadroTexto 6">
            <a:extLst>
              <a:ext uri="{FF2B5EF4-FFF2-40B4-BE49-F238E27FC236}">
                <a16:creationId xmlns:a16="http://schemas.microsoft.com/office/drawing/2014/main" id="{B1CE7F68-13C3-6046-D9A7-A02DB2FFD2CF}"/>
              </a:ext>
            </a:extLst>
          </p:cNvPr>
          <p:cNvSpPr txBox="1"/>
          <p:nvPr/>
        </p:nvSpPr>
        <p:spPr>
          <a:xfrm>
            <a:off x="110189" y="945788"/>
            <a:ext cx="9364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sz="700"/>
              <a:t>[1]</a:t>
            </a:r>
          </a:p>
          <a:p>
            <a:r>
              <a:rPr lang="es-ES_tradnl" sz="700" b="1">
                <a:solidFill>
                  <a:schemeClr val="accent5"/>
                </a:solidFill>
              </a:rPr>
              <a:t>100 MWh solar</a:t>
            </a:r>
          </a:p>
        </p:txBody>
      </p:sp>
      <p:cxnSp>
        <p:nvCxnSpPr>
          <p:cNvPr id="8" name="Conector recto de flecha 7">
            <a:extLst>
              <a:ext uri="{FF2B5EF4-FFF2-40B4-BE49-F238E27FC236}">
                <a16:creationId xmlns:a16="http://schemas.microsoft.com/office/drawing/2014/main" id="{069A1E1F-078C-6B04-253B-6D4B5CD5B2E1}"/>
              </a:ext>
            </a:extLst>
          </p:cNvPr>
          <p:cNvCxnSpPr>
            <a:cxnSpLocks/>
          </p:cNvCxnSpPr>
          <p:nvPr/>
        </p:nvCxnSpPr>
        <p:spPr>
          <a:xfrm flipV="1">
            <a:off x="1243584" y="1428355"/>
            <a:ext cx="0" cy="283192"/>
          </a:xfrm>
          <a:prstGeom prst="straightConnector1">
            <a:avLst/>
          </a:prstGeom>
          <a:ln w="19050">
            <a:solidFill>
              <a:srgbClr val="C00000"/>
            </a:solidFill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11" name="CuadroTexto 10">
            <a:extLst>
              <a:ext uri="{FF2B5EF4-FFF2-40B4-BE49-F238E27FC236}">
                <a16:creationId xmlns:a16="http://schemas.microsoft.com/office/drawing/2014/main" id="{BEE21734-848E-C0C1-BA5D-04D38CCC7AC6}"/>
              </a:ext>
            </a:extLst>
          </p:cNvPr>
          <p:cNvSpPr txBox="1"/>
          <p:nvPr/>
        </p:nvSpPr>
        <p:spPr>
          <a:xfrm>
            <a:off x="380601" y="1560277"/>
            <a:ext cx="16091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700"/>
              <a:t>[2]</a:t>
            </a:r>
          </a:p>
          <a:p>
            <a:r>
              <a:rPr lang="es-ES_tradnl" sz="700" b="1">
                <a:solidFill>
                  <a:srgbClr val="C00000"/>
                </a:solidFill>
              </a:rPr>
              <a:t>7 MWh electricidad (solar)</a:t>
            </a:r>
          </a:p>
        </p:txBody>
      </p:sp>
      <p:cxnSp>
        <p:nvCxnSpPr>
          <p:cNvPr id="12" name="Conector recto de flecha 11">
            <a:extLst>
              <a:ext uri="{FF2B5EF4-FFF2-40B4-BE49-F238E27FC236}">
                <a16:creationId xmlns:a16="http://schemas.microsoft.com/office/drawing/2014/main" id="{C73ED3D3-CF1D-E022-3315-5F20BB93944E}"/>
              </a:ext>
            </a:extLst>
          </p:cNvPr>
          <p:cNvCxnSpPr/>
          <p:nvPr/>
        </p:nvCxnSpPr>
        <p:spPr>
          <a:xfrm flipV="1">
            <a:off x="1971934" y="1226201"/>
            <a:ext cx="728221" cy="6795"/>
          </a:xfrm>
          <a:prstGeom prst="straightConnector1">
            <a:avLst/>
          </a:prstGeom>
          <a:ln w="19050">
            <a:solidFill>
              <a:schemeClr val="accent2"/>
            </a:solidFill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13" name="CuadroTexto 12">
            <a:extLst>
              <a:ext uri="{FF2B5EF4-FFF2-40B4-BE49-F238E27FC236}">
                <a16:creationId xmlns:a16="http://schemas.microsoft.com/office/drawing/2014/main" id="{FFF3D781-2ED5-0115-D439-977EFFEB25C4}"/>
              </a:ext>
            </a:extLst>
          </p:cNvPr>
          <p:cNvSpPr txBox="1"/>
          <p:nvPr/>
        </p:nvSpPr>
        <p:spPr>
          <a:xfrm>
            <a:off x="1989734" y="943157"/>
            <a:ext cx="14814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sz="700" dirty="0"/>
              <a:t>[3] – Blending </a:t>
            </a:r>
            <a:r>
              <a:rPr lang="es-ES_tradnl" sz="700" dirty="0" err="1"/>
              <a:t>Stma</a:t>
            </a:r>
            <a:r>
              <a:rPr lang="es-ES_tradnl" sz="700" dirty="0"/>
              <a:t>. gasista</a:t>
            </a:r>
          </a:p>
          <a:p>
            <a:r>
              <a:rPr lang="es-ES_tradnl" sz="700" b="1" dirty="0">
                <a:solidFill>
                  <a:schemeClr val="accent2"/>
                </a:solidFill>
              </a:rPr>
              <a:t>40 MWh hidrógeno</a:t>
            </a:r>
          </a:p>
        </p:txBody>
      </p:sp>
      <p:sp>
        <p:nvSpPr>
          <p:cNvPr id="9" name="Marcador de texto 5">
            <a:extLst>
              <a:ext uri="{FF2B5EF4-FFF2-40B4-BE49-F238E27FC236}">
                <a16:creationId xmlns:a16="http://schemas.microsoft.com/office/drawing/2014/main" id="{39E525D7-006E-5823-16B9-6E988B0ED626}"/>
              </a:ext>
            </a:extLst>
          </p:cNvPr>
          <p:cNvSpPr txBox="1">
            <a:spLocks/>
          </p:cNvSpPr>
          <p:nvPr/>
        </p:nvSpPr>
        <p:spPr>
          <a:xfrm>
            <a:off x="329895" y="267951"/>
            <a:ext cx="7940342" cy="335413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>
            <a:lvl1pPr marL="0" indent="0" algn="l" defTabSz="914400" rtl="0" eaLnBrk="1" latinLnBrk="0" hangingPunct="1">
              <a:lnSpc>
                <a:spcPts val="26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ct val="110000"/>
              <a:buFont typeface="Arial" panose="020B0604020202020204" pitchFamily="34" charset="0"/>
              <a:buNone/>
              <a:defRPr sz="2600" b="0" i="0" kern="1200">
                <a:solidFill>
                  <a:schemeClr val="accent3"/>
                </a:solidFill>
                <a:latin typeface="Enagás PT Serif" panose="020A0603040505020204" pitchFamily="18" charset="77"/>
                <a:ea typeface="Enagás PT Serif" panose="020A0603040505020204" pitchFamily="18" charset="77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_tradnl" dirty="0"/>
              <a:t>3. Varios puntos de producción</a:t>
            </a: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14F77C14-737A-7570-E58D-0E0000C5474F}"/>
              </a:ext>
            </a:extLst>
          </p:cNvPr>
          <p:cNvSpPr txBox="1"/>
          <p:nvPr/>
        </p:nvSpPr>
        <p:spPr>
          <a:xfrm>
            <a:off x="215254" y="733333"/>
            <a:ext cx="858650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900" b="1" dirty="0">
                <a:solidFill>
                  <a:schemeClr val="accent1"/>
                </a:solidFill>
              </a:rPr>
              <a:t>CASO A2: carga de camiones + inyección en blending en Sistema Gasista </a:t>
            </a:r>
          </a:p>
        </p:txBody>
      </p:sp>
      <p:cxnSp>
        <p:nvCxnSpPr>
          <p:cNvPr id="4" name="Conector recto de flecha 3">
            <a:extLst>
              <a:ext uri="{FF2B5EF4-FFF2-40B4-BE49-F238E27FC236}">
                <a16:creationId xmlns:a16="http://schemas.microsoft.com/office/drawing/2014/main" id="{5053DB8E-9427-E124-7695-DFB4980EE89E}"/>
              </a:ext>
            </a:extLst>
          </p:cNvPr>
          <p:cNvCxnSpPr/>
          <p:nvPr/>
        </p:nvCxnSpPr>
        <p:spPr>
          <a:xfrm flipV="1">
            <a:off x="1997680" y="1371806"/>
            <a:ext cx="728221" cy="6795"/>
          </a:xfrm>
          <a:prstGeom prst="straightConnector1">
            <a:avLst/>
          </a:prstGeom>
          <a:ln w="19050">
            <a:solidFill>
              <a:schemeClr val="accent2"/>
            </a:solidFill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6" name="CuadroTexto 5">
            <a:extLst>
              <a:ext uri="{FF2B5EF4-FFF2-40B4-BE49-F238E27FC236}">
                <a16:creationId xmlns:a16="http://schemas.microsoft.com/office/drawing/2014/main" id="{AC42951B-9E4F-8049-7F05-181CDDD3E432}"/>
              </a:ext>
            </a:extLst>
          </p:cNvPr>
          <p:cNvSpPr txBox="1"/>
          <p:nvPr/>
        </p:nvSpPr>
        <p:spPr>
          <a:xfrm>
            <a:off x="1970853" y="1403770"/>
            <a:ext cx="13821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sz="700" dirty="0"/>
              <a:t>[4] – CAMIONES (off-</a:t>
            </a:r>
            <a:r>
              <a:rPr lang="es-ES_tradnl" sz="700" dirty="0" err="1"/>
              <a:t>grid</a:t>
            </a:r>
            <a:r>
              <a:rPr lang="es-ES_tradnl" sz="700" dirty="0"/>
              <a:t>)</a:t>
            </a:r>
          </a:p>
          <a:p>
            <a:r>
              <a:rPr lang="es-ES_tradnl" sz="700" b="1" dirty="0">
                <a:solidFill>
                  <a:schemeClr val="accent2"/>
                </a:solidFill>
              </a:rPr>
              <a:t>20 MWh hidrógeno</a:t>
            </a: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0FA7F9FF-6859-E860-D7AC-CF7FDA180C07}"/>
              </a:ext>
            </a:extLst>
          </p:cNvPr>
          <p:cNvSpPr txBox="1"/>
          <p:nvPr/>
        </p:nvSpPr>
        <p:spPr>
          <a:xfrm>
            <a:off x="5111356" y="4678883"/>
            <a:ext cx="24558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900" b="1" dirty="0">
                <a:solidFill>
                  <a:schemeClr val="bg1">
                    <a:lumMod val="50000"/>
                  </a:schemeClr>
                </a:solidFill>
              </a:rPr>
              <a:t>Tipo GdO: “Hidrógeno renovable”  Tipo de gas: “Hidrógeno”</a:t>
            </a:r>
          </a:p>
        </p:txBody>
      </p:sp>
      <p:cxnSp>
        <p:nvCxnSpPr>
          <p:cNvPr id="15" name="Conector recto de flecha 14">
            <a:extLst>
              <a:ext uri="{FF2B5EF4-FFF2-40B4-BE49-F238E27FC236}">
                <a16:creationId xmlns:a16="http://schemas.microsoft.com/office/drawing/2014/main" id="{FAAFCD40-53E7-B0C7-6FC2-B3320362AD01}"/>
              </a:ext>
            </a:extLst>
          </p:cNvPr>
          <p:cNvCxnSpPr>
            <a:cxnSpLocks/>
            <a:endCxn id="10" idx="1"/>
          </p:cNvCxnSpPr>
          <p:nvPr/>
        </p:nvCxnSpPr>
        <p:spPr>
          <a:xfrm>
            <a:off x="4860000" y="4707683"/>
            <a:ext cx="251356" cy="155866"/>
          </a:xfrm>
          <a:prstGeom prst="straightConnector1">
            <a:avLst/>
          </a:prstGeom>
          <a:ln>
            <a:solidFill>
              <a:schemeClr val="accent6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CuadroTexto 16">
            <a:extLst>
              <a:ext uri="{FF2B5EF4-FFF2-40B4-BE49-F238E27FC236}">
                <a16:creationId xmlns:a16="http://schemas.microsoft.com/office/drawing/2014/main" id="{32C27892-2412-6F87-220F-3CD523EB4527}"/>
              </a:ext>
            </a:extLst>
          </p:cNvPr>
          <p:cNvSpPr txBox="1"/>
          <p:nvPr/>
        </p:nvSpPr>
        <p:spPr>
          <a:xfrm>
            <a:off x="5828792" y="4197502"/>
            <a:ext cx="26905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900" b="1" dirty="0">
                <a:solidFill>
                  <a:schemeClr val="bg1">
                    <a:lumMod val="50000"/>
                  </a:schemeClr>
                </a:solidFill>
              </a:rPr>
              <a:t>Tipo GdO: “Gas compatible con la red” </a:t>
            </a:r>
          </a:p>
          <a:p>
            <a:r>
              <a:rPr lang="es-ES_tradnl" sz="900" b="1" dirty="0">
                <a:solidFill>
                  <a:schemeClr val="bg1">
                    <a:lumMod val="50000"/>
                  </a:schemeClr>
                </a:solidFill>
              </a:rPr>
              <a:t>Tipo de gas: “Hidrógeno”</a:t>
            </a:r>
          </a:p>
        </p:txBody>
      </p:sp>
      <p:cxnSp>
        <p:nvCxnSpPr>
          <p:cNvPr id="18" name="Conector recto de flecha 17">
            <a:extLst>
              <a:ext uri="{FF2B5EF4-FFF2-40B4-BE49-F238E27FC236}">
                <a16:creationId xmlns:a16="http://schemas.microsoft.com/office/drawing/2014/main" id="{9E888787-74A5-CF17-2E65-E18897973D74}"/>
              </a:ext>
            </a:extLst>
          </p:cNvPr>
          <p:cNvCxnSpPr>
            <a:cxnSpLocks/>
            <a:endCxn id="17" idx="1"/>
          </p:cNvCxnSpPr>
          <p:nvPr/>
        </p:nvCxnSpPr>
        <p:spPr>
          <a:xfrm flipV="1">
            <a:off x="5500870" y="4382168"/>
            <a:ext cx="327922" cy="110101"/>
          </a:xfrm>
          <a:prstGeom prst="straightConnector1">
            <a:avLst/>
          </a:prstGeom>
          <a:ln>
            <a:solidFill>
              <a:schemeClr val="accent6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559691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1525ED58-0E51-7C4D-9C9A-AB60E69E06E4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lang="es-ES_tradnl" dirty="0"/>
              <a:t>Muchas gracias</a:t>
            </a:r>
          </a:p>
        </p:txBody>
      </p:sp>
    </p:spTree>
    <p:extLst>
      <p:ext uri="{BB962C8B-B14F-4D97-AF65-F5344CB8AC3E}">
        <p14:creationId xmlns:p14="http://schemas.microsoft.com/office/powerpoint/2010/main" val="7338035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Marcador de número de diapositiva 1">
            <a:extLst>
              <a:ext uri="{FF2B5EF4-FFF2-40B4-BE49-F238E27FC236}">
                <a16:creationId xmlns:a16="http://schemas.microsoft.com/office/drawing/2014/main" id="{71C73479-C0BE-40AF-ACB9-D505AD881E54}"/>
              </a:ext>
            </a:extLst>
          </p:cNvPr>
          <p:cNvSpPr txBox="1">
            <a:spLocks/>
          </p:cNvSpPr>
          <p:nvPr/>
        </p:nvSpPr>
        <p:spPr>
          <a:xfrm>
            <a:off x="8525476" y="4638617"/>
            <a:ext cx="473273" cy="204788"/>
          </a:xfrm>
          <a:prstGeom prst="rect">
            <a:avLst/>
          </a:prstGeom>
        </p:spPr>
        <p:txBody>
          <a:bodyPr/>
          <a:lstStyle>
            <a:defPPr>
              <a:defRPr lang="es-ES"/>
            </a:defPPr>
            <a:lvl1pPr marL="0" algn="ctr" defTabSz="457200" rtl="0" eaLnBrk="1" latinLnBrk="0" hangingPunct="1">
              <a:defRPr sz="800" b="0" i="0" kern="1200">
                <a:solidFill>
                  <a:schemeClr val="accent3"/>
                </a:solidFill>
                <a:latin typeface="Enagás PT Serif" panose="020A0603040505020204" pitchFamily="18" charset="77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C84A7B8-DCD1-44CA-A629-967FC9CECB50}" type="slidenum">
              <a:rPr kumimoji="0" lang="es-ES_tradnl" sz="800" b="0" i="0" u="none" strike="noStrike" kern="1200" cap="none" spc="0" normalizeH="0" baseline="0" noProof="0" smtClean="0">
                <a:ln>
                  <a:noFill/>
                </a:ln>
                <a:solidFill>
                  <a:srgbClr val="63666A"/>
                </a:solidFill>
                <a:effectLst/>
                <a:uLnTx/>
                <a:uFillTx/>
                <a:latin typeface="Enagás PT Serif" panose="020A0603040505020204" pitchFamily="18" charset="77"/>
                <a:ea typeface="+mn-ea"/>
                <a:cs typeface="+mn-cs"/>
              </a:rPr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s-ES_tradnl" sz="800" b="0" i="0" u="none" strike="noStrike" kern="1200" cap="none" spc="0" normalizeH="0" baseline="0" noProof="0">
              <a:ln>
                <a:noFill/>
              </a:ln>
              <a:solidFill>
                <a:srgbClr val="63666A"/>
              </a:solidFill>
              <a:effectLst/>
              <a:uLnTx/>
              <a:uFillTx/>
              <a:latin typeface="Enagás PT Serif" panose="020A0603040505020204" pitchFamily="18" charset="77"/>
              <a:ea typeface="+mn-ea"/>
              <a:cs typeface="+mn-cs"/>
            </a:endParaRPr>
          </a:p>
        </p:txBody>
      </p:sp>
      <p:sp>
        <p:nvSpPr>
          <p:cNvPr id="25" name="CuadroTexto 24">
            <a:extLst>
              <a:ext uri="{FF2B5EF4-FFF2-40B4-BE49-F238E27FC236}">
                <a16:creationId xmlns:a16="http://schemas.microsoft.com/office/drawing/2014/main" id="{6CD2FCCB-7087-2F6D-7C85-B94901AC638B}"/>
              </a:ext>
            </a:extLst>
          </p:cNvPr>
          <p:cNvSpPr txBox="1"/>
          <p:nvPr/>
        </p:nvSpPr>
        <p:spPr>
          <a:xfrm>
            <a:off x="341744" y="3547112"/>
            <a:ext cx="70166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900" b="1" dirty="0">
                <a:solidFill>
                  <a:schemeClr val="accent1"/>
                </a:solidFill>
              </a:rPr>
              <a:t>Se incluyen algunos ejemplos de cálculo de producción neta y derechos de expedición </a:t>
            </a:r>
          </a:p>
        </p:txBody>
      </p:sp>
      <p:sp>
        <p:nvSpPr>
          <p:cNvPr id="34" name="CuadroTexto 33">
            <a:extLst>
              <a:ext uri="{FF2B5EF4-FFF2-40B4-BE49-F238E27FC236}">
                <a16:creationId xmlns:a16="http://schemas.microsoft.com/office/drawing/2014/main" id="{09F79ECF-1048-8B36-A24B-71663F28F401}"/>
              </a:ext>
            </a:extLst>
          </p:cNvPr>
          <p:cNvSpPr txBox="1"/>
          <p:nvPr/>
        </p:nvSpPr>
        <p:spPr>
          <a:xfrm>
            <a:off x="417600" y="4049631"/>
            <a:ext cx="6876000" cy="4798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s-ES_tradnl" sz="900" dirty="0">
                <a:solidFill>
                  <a:schemeClr val="bg1">
                    <a:lumMod val="50000"/>
                  </a:schemeClr>
                </a:solidFill>
              </a:rPr>
              <a:t>Puede enviar sus sugerencias de ejemplo a </a:t>
            </a:r>
            <a:r>
              <a:rPr lang="es-ES_tradnl" sz="900" dirty="0">
                <a:solidFill>
                  <a:schemeClr val="bg1">
                    <a:lumMod val="50000"/>
                  </a:schemeClr>
                </a:solidFill>
                <a:hlinkClick r:id="rId3"/>
              </a:rPr>
              <a:t>GDO_GTS@enagas.es</a:t>
            </a:r>
            <a:endParaRPr lang="es-ES_tradnl" sz="900" dirty="0">
              <a:solidFill>
                <a:schemeClr val="bg1">
                  <a:lumMod val="50000"/>
                </a:schemeClr>
              </a:solidFill>
            </a:endParaRPr>
          </a:p>
          <a:p>
            <a:pPr>
              <a:lnSpc>
                <a:spcPct val="150000"/>
              </a:lnSpc>
            </a:pPr>
            <a:r>
              <a:rPr lang="es-ES_tradnl" sz="900" dirty="0">
                <a:solidFill>
                  <a:schemeClr val="bg1">
                    <a:lumMod val="50000"/>
                  </a:schemeClr>
                </a:solidFill>
              </a:rPr>
              <a:t>Los ejemplos incluidos en este documento se irán completando de acuerdo a las solicitudes. </a:t>
            </a:r>
          </a:p>
        </p:txBody>
      </p:sp>
    </p:spTree>
    <p:extLst>
      <p:ext uri="{BB962C8B-B14F-4D97-AF65-F5344CB8AC3E}">
        <p14:creationId xmlns:p14="http://schemas.microsoft.com/office/powerpoint/2010/main" val="8575941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Marcador de número de diapositiva 1">
            <a:extLst>
              <a:ext uri="{FF2B5EF4-FFF2-40B4-BE49-F238E27FC236}">
                <a16:creationId xmlns:a16="http://schemas.microsoft.com/office/drawing/2014/main" id="{B90543FF-3A0B-3B48-8123-B707ADD18B1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C84A7B8-DCD1-44CA-A629-967FC9CECB50}" type="slidenum">
              <a:rPr lang="es-ES_tradnl" smtClean="0"/>
              <a:pPr/>
              <a:t>3</a:t>
            </a:fld>
            <a:endParaRPr lang="es-ES_tradnl" dirty="0"/>
          </a:p>
        </p:txBody>
      </p:sp>
      <p:sp>
        <p:nvSpPr>
          <p:cNvPr id="19" name="Título 1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11"/>
          </p:nvPr>
        </p:nvSpPr>
        <p:spPr>
          <a:xfrm>
            <a:off x="426379" y="3254399"/>
            <a:ext cx="7966800" cy="1477375"/>
          </a:xfrm>
          <a:prstGeom prst="rect">
            <a:avLst/>
          </a:prstGeom>
        </p:spPr>
        <p:txBody>
          <a:bodyPr numCol="1"/>
          <a:lstStyle/>
          <a:p>
            <a:pPr marL="228600" indent="-228600">
              <a:buClr>
                <a:schemeClr val="accent1"/>
              </a:buClr>
              <a:buAutoNum type="arabicPeriod"/>
            </a:pPr>
            <a:r>
              <a:rPr lang="es-ES" b="1" dirty="0">
                <a:solidFill>
                  <a:schemeClr val="accent1"/>
                </a:solidFill>
              </a:rPr>
              <a:t>Planta de producción directa</a:t>
            </a:r>
          </a:p>
          <a:p>
            <a:pPr marL="228600" indent="-228600">
              <a:buAutoNum type="arabicPeriod"/>
            </a:pPr>
            <a:r>
              <a:rPr lang="es-ES" dirty="0"/>
              <a:t>Planta de producción por conversión</a:t>
            </a:r>
          </a:p>
          <a:p>
            <a:pPr marL="228600" indent="-228600">
              <a:buAutoNum type="arabicPeriod"/>
            </a:pPr>
            <a:r>
              <a:rPr lang="es-ES" dirty="0"/>
              <a:t>Planta con varios puntos de producción</a:t>
            </a:r>
          </a:p>
        </p:txBody>
      </p:sp>
    </p:spTree>
    <p:extLst>
      <p:ext uri="{BB962C8B-B14F-4D97-AF65-F5344CB8AC3E}">
        <p14:creationId xmlns:p14="http://schemas.microsoft.com/office/powerpoint/2010/main" val="9574803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Marcador de número de diapositiva 1">
            <a:extLst>
              <a:ext uri="{FF2B5EF4-FFF2-40B4-BE49-F238E27FC236}">
                <a16:creationId xmlns:a16="http://schemas.microsoft.com/office/drawing/2014/main" id="{71C73479-C0BE-40AF-ACB9-D505AD881E54}"/>
              </a:ext>
            </a:extLst>
          </p:cNvPr>
          <p:cNvSpPr txBox="1">
            <a:spLocks/>
          </p:cNvSpPr>
          <p:nvPr/>
        </p:nvSpPr>
        <p:spPr>
          <a:xfrm>
            <a:off x="8525476" y="4638617"/>
            <a:ext cx="473273" cy="204788"/>
          </a:xfrm>
          <a:prstGeom prst="rect">
            <a:avLst/>
          </a:prstGeom>
        </p:spPr>
        <p:txBody>
          <a:bodyPr/>
          <a:lstStyle>
            <a:defPPr>
              <a:defRPr lang="es-ES"/>
            </a:defPPr>
            <a:lvl1pPr marL="0" algn="ctr" defTabSz="457200" rtl="0" eaLnBrk="1" latinLnBrk="0" hangingPunct="1">
              <a:defRPr sz="800" b="0" i="0" kern="1200">
                <a:solidFill>
                  <a:schemeClr val="accent3"/>
                </a:solidFill>
                <a:latin typeface="Enagás PT Serif" panose="020A0603040505020204" pitchFamily="18" charset="77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C84A7B8-DCD1-44CA-A629-967FC9CECB50}" type="slidenum">
              <a:rPr kumimoji="0" lang="es-ES_tradnl" sz="800" b="0" i="0" u="none" strike="noStrike" kern="1200" cap="none" spc="0" normalizeH="0" baseline="0" noProof="0" smtClean="0">
                <a:ln>
                  <a:noFill/>
                </a:ln>
                <a:solidFill>
                  <a:srgbClr val="63666A"/>
                </a:solidFill>
                <a:effectLst/>
                <a:uLnTx/>
                <a:uFillTx/>
                <a:latin typeface="Enagás PT Serif" panose="020A0603040505020204" pitchFamily="18" charset="77"/>
                <a:ea typeface="+mn-ea"/>
                <a:cs typeface="+mn-cs"/>
              </a:rPr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s-ES_tradnl" sz="800" b="0" i="0" u="none" strike="noStrike" kern="1200" cap="none" spc="0" normalizeH="0" baseline="0" noProof="0">
              <a:ln>
                <a:noFill/>
              </a:ln>
              <a:solidFill>
                <a:srgbClr val="63666A"/>
              </a:solidFill>
              <a:effectLst/>
              <a:uLnTx/>
              <a:uFillTx/>
              <a:latin typeface="Enagás PT Serif" panose="020A0603040505020204" pitchFamily="18" charset="77"/>
              <a:ea typeface="+mn-ea"/>
              <a:cs typeface="+mn-cs"/>
            </a:endParaRPr>
          </a:p>
        </p:txBody>
      </p:sp>
      <p:sp>
        <p:nvSpPr>
          <p:cNvPr id="20" name="CuadroTexto 19">
            <a:extLst>
              <a:ext uri="{FF2B5EF4-FFF2-40B4-BE49-F238E27FC236}">
                <a16:creationId xmlns:a16="http://schemas.microsoft.com/office/drawing/2014/main" id="{40F4BEB8-0E90-9FFB-5DFE-F5A81791EBD0}"/>
              </a:ext>
            </a:extLst>
          </p:cNvPr>
          <p:cNvSpPr txBox="1"/>
          <p:nvPr/>
        </p:nvSpPr>
        <p:spPr>
          <a:xfrm>
            <a:off x="4447478" y="1020102"/>
            <a:ext cx="144943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sz="900" b="1">
                <a:solidFill>
                  <a:schemeClr val="accent1"/>
                </a:solidFill>
              </a:rPr>
              <a:t>Puntos de consumo</a:t>
            </a:r>
          </a:p>
        </p:txBody>
      </p:sp>
      <p:sp>
        <p:nvSpPr>
          <p:cNvPr id="21" name="CuadroTexto 20">
            <a:extLst>
              <a:ext uri="{FF2B5EF4-FFF2-40B4-BE49-F238E27FC236}">
                <a16:creationId xmlns:a16="http://schemas.microsoft.com/office/drawing/2014/main" id="{8306F9A2-B536-06C8-B5EB-8C1D5B861690}"/>
              </a:ext>
            </a:extLst>
          </p:cNvPr>
          <p:cNvSpPr txBox="1"/>
          <p:nvPr/>
        </p:nvSpPr>
        <p:spPr>
          <a:xfrm>
            <a:off x="4476278" y="1274018"/>
            <a:ext cx="4043094" cy="3847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s-ES_tradnl" sz="700"/>
              <a:t>[1]  </a:t>
            </a:r>
            <a:r>
              <a:rPr lang="es-ES_tradnl" sz="700" b="1">
                <a:solidFill>
                  <a:schemeClr val="accent5"/>
                </a:solidFill>
              </a:rPr>
              <a:t>MATERIA PRIMA – ELECTRICIDAD SOLAR FOTOVOLTAICA</a:t>
            </a:r>
          </a:p>
          <a:p>
            <a:pPr>
              <a:spcAft>
                <a:spcPts val="600"/>
              </a:spcAft>
            </a:pPr>
            <a:r>
              <a:rPr lang="es-ES_tradnl" sz="700"/>
              <a:t>[2]  </a:t>
            </a:r>
            <a:r>
              <a:rPr lang="es-ES_tradnl" sz="700" b="1">
                <a:solidFill>
                  <a:srgbClr val="C00000"/>
                </a:solidFill>
              </a:rPr>
              <a:t>CONSUMOS AUXILIARES – ELECTRICIDAD RENOVABLE </a:t>
            </a:r>
            <a:r>
              <a:rPr lang="es-ES_tradnl" sz="700" b="1"/>
              <a:t> -&gt; no va a neteo</a:t>
            </a:r>
            <a:endParaRPr lang="es-ES_tradnl" sz="700" b="1">
              <a:solidFill>
                <a:srgbClr val="C00000"/>
              </a:solidFill>
            </a:endParaRPr>
          </a:p>
        </p:txBody>
      </p:sp>
      <p:sp>
        <p:nvSpPr>
          <p:cNvPr id="24" name="Rectángulo: esquinas redondeadas 23">
            <a:extLst>
              <a:ext uri="{FF2B5EF4-FFF2-40B4-BE49-F238E27FC236}">
                <a16:creationId xmlns:a16="http://schemas.microsoft.com/office/drawing/2014/main" id="{B1CDCFCD-60E8-2D86-6561-F5D01BF37F2A}"/>
              </a:ext>
            </a:extLst>
          </p:cNvPr>
          <p:cNvSpPr/>
          <p:nvPr/>
        </p:nvSpPr>
        <p:spPr>
          <a:xfrm>
            <a:off x="4455424" y="1223618"/>
            <a:ext cx="4142052" cy="459049"/>
          </a:xfrm>
          <a:prstGeom prst="roundRect">
            <a:avLst/>
          </a:prstGeom>
          <a:noFill/>
          <a:ln w="95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25" name="CuadroTexto 24">
            <a:extLst>
              <a:ext uri="{FF2B5EF4-FFF2-40B4-BE49-F238E27FC236}">
                <a16:creationId xmlns:a16="http://schemas.microsoft.com/office/drawing/2014/main" id="{6CD2FCCB-7087-2F6D-7C85-B94901AC638B}"/>
              </a:ext>
            </a:extLst>
          </p:cNvPr>
          <p:cNvSpPr txBox="1"/>
          <p:nvPr/>
        </p:nvSpPr>
        <p:spPr>
          <a:xfrm>
            <a:off x="120234" y="2090472"/>
            <a:ext cx="815708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900" b="1">
                <a:solidFill>
                  <a:schemeClr val="accent1"/>
                </a:solidFill>
              </a:rPr>
              <a:t>La producción de energía solar se produce in situ (campo PV dedicado): instalación de producción directa</a:t>
            </a:r>
          </a:p>
        </p:txBody>
      </p:sp>
      <p:sp>
        <p:nvSpPr>
          <p:cNvPr id="27" name="CuadroTexto 26">
            <a:extLst>
              <a:ext uri="{FF2B5EF4-FFF2-40B4-BE49-F238E27FC236}">
                <a16:creationId xmlns:a16="http://schemas.microsoft.com/office/drawing/2014/main" id="{0B786016-6DD6-13FA-BBD2-B07EFBDD6581}"/>
              </a:ext>
            </a:extLst>
          </p:cNvPr>
          <p:cNvSpPr txBox="1"/>
          <p:nvPr/>
        </p:nvSpPr>
        <p:spPr>
          <a:xfrm>
            <a:off x="162257" y="3148768"/>
            <a:ext cx="815708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900" b="1">
                <a:solidFill>
                  <a:schemeClr val="bg1">
                    <a:lumMod val="50000"/>
                  </a:schemeClr>
                </a:solidFill>
              </a:rPr>
              <a:t>Producción neta renovable: 60 MWh</a:t>
            </a:r>
          </a:p>
        </p:txBody>
      </p:sp>
      <p:sp>
        <p:nvSpPr>
          <p:cNvPr id="28" name="CuadroTexto 27">
            <a:extLst>
              <a:ext uri="{FF2B5EF4-FFF2-40B4-BE49-F238E27FC236}">
                <a16:creationId xmlns:a16="http://schemas.microsoft.com/office/drawing/2014/main" id="{28F2C89A-B8D3-2E25-72CF-46131E99901E}"/>
              </a:ext>
            </a:extLst>
          </p:cNvPr>
          <p:cNvSpPr txBox="1"/>
          <p:nvPr/>
        </p:nvSpPr>
        <p:spPr>
          <a:xfrm>
            <a:off x="162257" y="2783064"/>
            <a:ext cx="815708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900">
                <a:solidFill>
                  <a:schemeClr val="bg1">
                    <a:lumMod val="50000"/>
                  </a:schemeClr>
                </a:solidFill>
              </a:rPr>
              <a:t>Consumos auxiliares: 7 MWh renovables -&gt; </a:t>
            </a:r>
            <a:r>
              <a:rPr lang="es-ES_tradnl" sz="900" b="1">
                <a:solidFill>
                  <a:schemeClr val="bg1">
                    <a:lumMod val="50000"/>
                  </a:schemeClr>
                </a:solidFill>
              </a:rPr>
              <a:t>no va a neteo</a:t>
            </a:r>
          </a:p>
        </p:txBody>
      </p:sp>
      <p:sp>
        <p:nvSpPr>
          <p:cNvPr id="29" name="CuadroTexto 28">
            <a:extLst>
              <a:ext uri="{FF2B5EF4-FFF2-40B4-BE49-F238E27FC236}">
                <a16:creationId xmlns:a16="http://schemas.microsoft.com/office/drawing/2014/main" id="{253409C5-DB42-2A1F-810F-6DF0655A123B}"/>
              </a:ext>
            </a:extLst>
          </p:cNvPr>
          <p:cNvSpPr txBox="1"/>
          <p:nvPr/>
        </p:nvSpPr>
        <p:spPr>
          <a:xfrm>
            <a:off x="162257" y="2963174"/>
            <a:ext cx="815708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900">
                <a:solidFill>
                  <a:schemeClr val="bg1">
                    <a:lumMod val="50000"/>
                  </a:schemeClr>
                </a:solidFill>
              </a:rPr>
              <a:t>Cálculo de producción neta: (0/60= 0% </a:t>
            </a:r>
            <a:r>
              <a:rPr lang="es-ES_tradnl" sz="900" b="1">
                <a:solidFill>
                  <a:schemeClr val="accent2"/>
                </a:solidFill>
              </a:rPr>
              <a:t>&lt;2%</a:t>
            </a:r>
            <a:r>
              <a:rPr lang="es-ES_tradnl" sz="900">
                <a:solidFill>
                  <a:schemeClr val="bg1">
                    <a:lumMod val="50000"/>
                  </a:schemeClr>
                </a:solidFill>
              </a:rPr>
              <a:t>) -&gt; los consumos auxiliares están exentos de neteo</a:t>
            </a:r>
          </a:p>
        </p:txBody>
      </p:sp>
      <p:sp>
        <p:nvSpPr>
          <p:cNvPr id="30" name="CuadroTexto 29">
            <a:extLst>
              <a:ext uri="{FF2B5EF4-FFF2-40B4-BE49-F238E27FC236}">
                <a16:creationId xmlns:a16="http://schemas.microsoft.com/office/drawing/2014/main" id="{A33281E7-BA5E-C15F-1BC2-D96C98B58D90}"/>
              </a:ext>
            </a:extLst>
          </p:cNvPr>
          <p:cNvSpPr txBox="1"/>
          <p:nvPr/>
        </p:nvSpPr>
        <p:spPr>
          <a:xfrm>
            <a:off x="168709" y="2599852"/>
            <a:ext cx="815708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900">
                <a:solidFill>
                  <a:schemeClr val="bg1">
                    <a:lumMod val="50000"/>
                  </a:schemeClr>
                </a:solidFill>
              </a:rPr>
              <a:t>Producción bruta (medida): 60 MWh</a:t>
            </a:r>
          </a:p>
        </p:txBody>
      </p:sp>
      <p:sp>
        <p:nvSpPr>
          <p:cNvPr id="31" name="CuadroTexto 30">
            <a:extLst>
              <a:ext uri="{FF2B5EF4-FFF2-40B4-BE49-F238E27FC236}">
                <a16:creationId xmlns:a16="http://schemas.microsoft.com/office/drawing/2014/main" id="{38EAE8EF-5911-60A9-AFDA-4ABE788B0FE5}"/>
              </a:ext>
            </a:extLst>
          </p:cNvPr>
          <p:cNvSpPr txBox="1"/>
          <p:nvPr/>
        </p:nvSpPr>
        <p:spPr>
          <a:xfrm>
            <a:off x="215254" y="4174428"/>
            <a:ext cx="81570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900" b="1">
                <a:solidFill>
                  <a:schemeClr val="bg1">
                    <a:lumMod val="50000"/>
                  </a:schemeClr>
                </a:solidFill>
              </a:rPr>
              <a:t>Derechos de expedición de hidrógeno:</a:t>
            </a:r>
          </a:p>
          <a:p>
            <a:pPr marL="171450" indent="-171450">
              <a:buFontTx/>
              <a:buChar char="-"/>
            </a:pPr>
            <a:r>
              <a:rPr lang="es-ES_tradnl" sz="900" b="1">
                <a:solidFill>
                  <a:schemeClr val="bg1">
                    <a:lumMod val="50000"/>
                  </a:schemeClr>
                </a:solidFill>
              </a:rPr>
              <a:t>Con fuente de energía “solar”:  1*60 = 60 </a:t>
            </a:r>
          </a:p>
        </p:txBody>
      </p:sp>
      <p:sp>
        <p:nvSpPr>
          <p:cNvPr id="32" name="CuadroTexto 31">
            <a:extLst>
              <a:ext uri="{FF2B5EF4-FFF2-40B4-BE49-F238E27FC236}">
                <a16:creationId xmlns:a16="http://schemas.microsoft.com/office/drawing/2014/main" id="{376C2ABD-97E7-2E83-6704-5807D08353B5}"/>
              </a:ext>
            </a:extLst>
          </p:cNvPr>
          <p:cNvSpPr txBox="1"/>
          <p:nvPr/>
        </p:nvSpPr>
        <p:spPr>
          <a:xfrm>
            <a:off x="127549" y="2338907"/>
            <a:ext cx="815708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900" b="1">
                <a:solidFill>
                  <a:schemeClr val="accent5"/>
                </a:solidFill>
              </a:rPr>
              <a:t>PASO 1 – cálculo de la producción neta</a:t>
            </a:r>
          </a:p>
        </p:txBody>
      </p:sp>
      <p:sp>
        <p:nvSpPr>
          <p:cNvPr id="33" name="CuadroTexto 32">
            <a:extLst>
              <a:ext uri="{FF2B5EF4-FFF2-40B4-BE49-F238E27FC236}">
                <a16:creationId xmlns:a16="http://schemas.microsoft.com/office/drawing/2014/main" id="{AB8A8E9A-71D6-FBD2-7CC1-FC7734B18B40}"/>
              </a:ext>
            </a:extLst>
          </p:cNvPr>
          <p:cNvSpPr txBox="1"/>
          <p:nvPr/>
        </p:nvSpPr>
        <p:spPr>
          <a:xfrm>
            <a:off x="112918" y="3482604"/>
            <a:ext cx="815708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900" b="1">
                <a:solidFill>
                  <a:schemeClr val="accent5"/>
                </a:solidFill>
              </a:rPr>
              <a:t>PASO 2 – cálculo de los derechos de expedición</a:t>
            </a:r>
          </a:p>
        </p:txBody>
      </p:sp>
      <p:sp>
        <p:nvSpPr>
          <p:cNvPr id="34" name="CuadroTexto 33">
            <a:extLst>
              <a:ext uri="{FF2B5EF4-FFF2-40B4-BE49-F238E27FC236}">
                <a16:creationId xmlns:a16="http://schemas.microsoft.com/office/drawing/2014/main" id="{09F79ECF-1048-8B36-A24B-71663F28F401}"/>
              </a:ext>
            </a:extLst>
          </p:cNvPr>
          <p:cNvSpPr txBox="1"/>
          <p:nvPr/>
        </p:nvSpPr>
        <p:spPr>
          <a:xfrm>
            <a:off x="168709" y="3744481"/>
            <a:ext cx="81570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900">
                <a:solidFill>
                  <a:schemeClr val="bg1">
                    <a:lumMod val="50000"/>
                  </a:schemeClr>
                </a:solidFill>
              </a:rPr>
              <a:t>Al haber una única fuente de energía (solar), el 100% de los derechos de expedición corresponderán a esa fuente de energía.</a:t>
            </a:r>
          </a:p>
          <a:p>
            <a:r>
              <a:rPr lang="es-ES_tradnl" sz="900">
                <a:solidFill>
                  <a:schemeClr val="bg1">
                    <a:lumMod val="50000"/>
                  </a:schemeClr>
                </a:solidFill>
              </a:rPr>
              <a:t>Energy Input Factor por conversión de “solar”: 1</a:t>
            </a:r>
          </a:p>
        </p:txBody>
      </p:sp>
      <p:sp>
        <p:nvSpPr>
          <p:cNvPr id="2" name="Rectángulo 1">
            <a:extLst>
              <a:ext uri="{FF2B5EF4-FFF2-40B4-BE49-F238E27FC236}">
                <a16:creationId xmlns:a16="http://schemas.microsoft.com/office/drawing/2014/main" id="{CA27D944-C160-4B7B-54B8-643799AE0333}"/>
              </a:ext>
            </a:extLst>
          </p:cNvPr>
          <p:cNvSpPr/>
          <p:nvPr/>
        </p:nvSpPr>
        <p:spPr>
          <a:xfrm>
            <a:off x="1035459" y="1177609"/>
            <a:ext cx="954275" cy="43246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1050">
                <a:solidFill>
                  <a:schemeClr val="accent1"/>
                </a:solidFill>
              </a:rPr>
              <a:t>electrólisis</a:t>
            </a:r>
          </a:p>
        </p:txBody>
      </p:sp>
      <p:cxnSp>
        <p:nvCxnSpPr>
          <p:cNvPr id="5" name="Conector recto de flecha 4">
            <a:extLst>
              <a:ext uri="{FF2B5EF4-FFF2-40B4-BE49-F238E27FC236}">
                <a16:creationId xmlns:a16="http://schemas.microsoft.com/office/drawing/2014/main" id="{90E0E3D6-113F-3E5E-2A98-0C01C88BE778}"/>
              </a:ext>
            </a:extLst>
          </p:cNvPr>
          <p:cNvCxnSpPr>
            <a:endCxn id="2" idx="1"/>
          </p:cNvCxnSpPr>
          <p:nvPr/>
        </p:nvCxnSpPr>
        <p:spPr>
          <a:xfrm flipV="1">
            <a:off x="307238" y="1393840"/>
            <a:ext cx="728221" cy="6795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7" name="CuadroTexto 6">
            <a:extLst>
              <a:ext uri="{FF2B5EF4-FFF2-40B4-BE49-F238E27FC236}">
                <a16:creationId xmlns:a16="http://schemas.microsoft.com/office/drawing/2014/main" id="{B1CE7F68-13C3-6046-D9A7-A02DB2FFD2CF}"/>
              </a:ext>
            </a:extLst>
          </p:cNvPr>
          <p:cNvSpPr txBox="1"/>
          <p:nvPr/>
        </p:nvSpPr>
        <p:spPr>
          <a:xfrm>
            <a:off x="110189" y="1111388"/>
            <a:ext cx="9364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sz="700"/>
              <a:t>[1]</a:t>
            </a:r>
          </a:p>
          <a:p>
            <a:r>
              <a:rPr lang="es-ES_tradnl" sz="700" b="1">
                <a:solidFill>
                  <a:schemeClr val="accent5"/>
                </a:solidFill>
              </a:rPr>
              <a:t>100 MWh solar</a:t>
            </a:r>
          </a:p>
        </p:txBody>
      </p:sp>
      <p:cxnSp>
        <p:nvCxnSpPr>
          <p:cNvPr id="8" name="Conector recto de flecha 7">
            <a:extLst>
              <a:ext uri="{FF2B5EF4-FFF2-40B4-BE49-F238E27FC236}">
                <a16:creationId xmlns:a16="http://schemas.microsoft.com/office/drawing/2014/main" id="{069A1E1F-078C-6B04-253B-6D4B5CD5B2E1}"/>
              </a:ext>
            </a:extLst>
          </p:cNvPr>
          <p:cNvCxnSpPr>
            <a:cxnSpLocks/>
          </p:cNvCxnSpPr>
          <p:nvPr/>
        </p:nvCxnSpPr>
        <p:spPr>
          <a:xfrm flipV="1">
            <a:off x="1243584" y="1593955"/>
            <a:ext cx="0" cy="283192"/>
          </a:xfrm>
          <a:prstGeom prst="straightConnector1">
            <a:avLst/>
          </a:prstGeom>
          <a:ln w="19050">
            <a:solidFill>
              <a:srgbClr val="C00000"/>
            </a:solidFill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11" name="CuadroTexto 10">
            <a:extLst>
              <a:ext uri="{FF2B5EF4-FFF2-40B4-BE49-F238E27FC236}">
                <a16:creationId xmlns:a16="http://schemas.microsoft.com/office/drawing/2014/main" id="{BEE21734-848E-C0C1-BA5D-04D38CCC7AC6}"/>
              </a:ext>
            </a:extLst>
          </p:cNvPr>
          <p:cNvSpPr txBox="1"/>
          <p:nvPr/>
        </p:nvSpPr>
        <p:spPr>
          <a:xfrm>
            <a:off x="380601" y="1725877"/>
            <a:ext cx="16091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700"/>
              <a:t>[2]</a:t>
            </a:r>
          </a:p>
          <a:p>
            <a:r>
              <a:rPr lang="es-ES_tradnl" sz="700" b="1">
                <a:solidFill>
                  <a:srgbClr val="C00000"/>
                </a:solidFill>
              </a:rPr>
              <a:t>7 MWh electricidad (solar)</a:t>
            </a:r>
          </a:p>
        </p:txBody>
      </p:sp>
      <p:cxnSp>
        <p:nvCxnSpPr>
          <p:cNvPr id="12" name="Conector recto de flecha 11">
            <a:extLst>
              <a:ext uri="{FF2B5EF4-FFF2-40B4-BE49-F238E27FC236}">
                <a16:creationId xmlns:a16="http://schemas.microsoft.com/office/drawing/2014/main" id="{C73ED3D3-CF1D-E022-3315-5F20BB93944E}"/>
              </a:ext>
            </a:extLst>
          </p:cNvPr>
          <p:cNvCxnSpPr/>
          <p:nvPr/>
        </p:nvCxnSpPr>
        <p:spPr>
          <a:xfrm flipV="1">
            <a:off x="1971934" y="1391801"/>
            <a:ext cx="728221" cy="6795"/>
          </a:xfrm>
          <a:prstGeom prst="straightConnector1">
            <a:avLst/>
          </a:prstGeom>
          <a:ln w="19050">
            <a:solidFill>
              <a:schemeClr val="accent2"/>
            </a:solidFill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13" name="CuadroTexto 12">
            <a:extLst>
              <a:ext uri="{FF2B5EF4-FFF2-40B4-BE49-F238E27FC236}">
                <a16:creationId xmlns:a16="http://schemas.microsoft.com/office/drawing/2014/main" id="{FFF3D781-2ED5-0115-D439-977EFFEB25C4}"/>
              </a:ext>
            </a:extLst>
          </p:cNvPr>
          <p:cNvSpPr txBox="1"/>
          <p:nvPr/>
        </p:nvSpPr>
        <p:spPr>
          <a:xfrm>
            <a:off x="2010588" y="1103351"/>
            <a:ext cx="113364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sz="700"/>
              <a:t>[3]</a:t>
            </a:r>
          </a:p>
          <a:p>
            <a:r>
              <a:rPr lang="es-ES_tradnl" sz="700" b="1">
                <a:solidFill>
                  <a:schemeClr val="accent2"/>
                </a:solidFill>
              </a:rPr>
              <a:t>60 MWh hidrógeno</a:t>
            </a:r>
          </a:p>
        </p:txBody>
      </p:sp>
      <p:sp>
        <p:nvSpPr>
          <p:cNvPr id="9" name="Marcador de texto 5">
            <a:extLst>
              <a:ext uri="{FF2B5EF4-FFF2-40B4-BE49-F238E27FC236}">
                <a16:creationId xmlns:a16="http://schemas.microsoft.com/office/drawing/2014/main" id="{39E525D7-006E-5823-16B9-6E988B0ED626}"/>
              </a:ext>
            </a:extLst>
          </p:cNvPr>
          <p:cNvSpPr txBox="1">
            <a:spLocks/>
          </p:cNvSpPr>
          <p:nvPr/>
        </p:nvSpPr>
        <p:spPr>
          <a:xfrm>
            <a:off x="432000" y="362927"/>
            <a:ext cx="7940342" cy="335413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>
            <a:lvl1pPr marL="0" indent="0" algn="l" defTabSz="914400" rtl="0" eaLnBrk="1" latinLnBrk="0" hangingPunct="1">
              <a:lnSpc>
                <a:spcPts val="26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ct val="110000"/>
              <a:buFont typeface="Arial" panose="020B0604020202020204" pitchFamily="34" charset="0"/>
              <a:buNone/>
              <a:defRPr sz="2600" b="0" i="0" kern="1200">
                <a:solidFill>
                  <a:schemeClr val="accent3"/>
                </a:solidFill>
                <a:latin typeface="Enagás PT Serif" panose="020A0603040505020204" pitchFamily="18" charset="77"/>
                <a:ea typeface="Enagás PT Serif" panose="020A0603040505020204" pitchFamily="18" charset="77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_tradnl" dirty="0"/>
              <a:t>1. Producción directa – H2 electrolítico</a:t>
            </a:r>
          </a:p>
        </p:txBody>
      </p:sp>
    </p:spTree>
    <p:extLst>
      <p:ext uri="{BB962C8B-B14F-4D97-AF65-F5344CB8AC3E}">
        <p14:creationId xmlns:p14="http://schemas.microsoft.com/office/powerpoint/2010/main" val="20933593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Marcador de número de diapositiva 1">
            <a:extLst>
              <a:ext uri="{FF2B5EF4-FFF2-40B4-BE49-F238E27FC236}">
                <a16:creationId xmlns:a16="http://schemas.microsoft.com/office/drawing/2014/main" id="{B90543FF-3A0B-3B48-8123-B707ADD18B1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C84A7B8-DCD1-44CA-A629-967FC9CECB50}" type="slidenum">
              <a:rPr lang="es-ES_tradnl" smtClean="0"/>
              <a:pPr/>
              <a:t>5</a:t>
            </a:fld>
            <a:endParaRPr lang="es-ES_tradnl" dirty="0"/>
          </a:p>
        </p:txBody>
      </p:sp>
      <p:sp>
        <p:nvSpPr>
          <p:cNvPr id="19" name="Título 1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11"/>
          </p:nvPr>
        </p:nvSpPr>
        <p:spPr>
          <a:xfrm>
            <a:off x="426379" y="3254399"/>
            <a:ext cx="7966800" cy="1477375"/>
          </a:xfrm>
          <a:prstGeom prst="rect">
            <a:avLst/>
          </a:prstGeom>
        </p:spPr>
        <p:txBody>
          <a:bodyPr numCol="1"/>
          <a:lstStyle/>
          <a:p>
            <a:pPr marL="228600" indent="-228600">
              <a:buFont typeface="+mj-lt"/>
              <a:buAutoNum type="arabicPeriod"/>
            </a:pPr>
            <a:r>
              <a:rPr lang="es-ES" dirty="0"/>
              <a:t>Planta de producción directa</a:t>
            </a:r>
          </a:p>
          <a:p>
            <a:pPr marL="228600" indent="-228600">
              <a:buClr>
                <a:schemeClr val="accent1"/>
              </a:buClr>
              <a:buFont typeface="+mj-lt"/>
              <a:buAutoNum type="arabicPeriod"/>
            </a:pPr>
            <a:r>
              <a:rPr lang="es-ES" b="1" dirty="0">
                <a:solidFill>
                  <a:schemeClr val="accent1"/>
                </a:solidFill>
              </a:rPr>
              <a:t>Planta de producción por conversión</a:t>
            </a:r>
          </a:p>
          <a:p>
            <a:pPr marL="228600" indent="-228600">
              <a:buAutoNum type="arabicPeriod"/>
            </a:pPr>
            <a:r>
              <a:rPr lang="es-ES" dirty="0"/>
              <a:t>Planta con varios puntos de producción</a:t>
            </a:r>
          </a:p>
        </p:txBody>
      </p:sp>
    </p:spTree>
    <p:extLst>
      <p:ext uri="{BB962C8B-B14F-4D97-AF65-F5344CB8AC3E}">
        <p14:creationId xmlns:p14="http://schemas.microsoft.com/office/powerpoint/2010/main" val="28765817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Marcador de número de diapositiva 1">
            <a:extLst>
              <a:ext uri="{FF2B5EF4-FFF2-40B4-BE49-F238E27FC236}">
                <a16:creationId xmlns:a16="http://schemas.microsoft.com/office/drawing/2014/main" id="{E40312F8-4D9D-4144-9088-12E198BEDEA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C84A7B8-DCD1-44CA-A629-967FC9CECB50}" type="slidenum">
              <a:rPr lang="es-ES_tradnl" smtClean="0"/>
              <a:pPr/>
              <a:t>6</a:t>
            </a:fld>
            <a:endParaRPr lang="es-ES_tradnl" dirty="0"/>
          </a:p>
        </p:txBody>
      </p:sp>
      <p:sp>
        <p:nvSpPr>
          <p:cNvPr id="6" name="Marcador de texto 5">
            <a:extLst>
              <a:ext uri="{FF2B5EF4-FFF2-40B4-BE49-F238E27FC236}">
                <a16:creationId xmlns:a16="http://schemas.microsoft.com/office/drawing/2014/main" id="{17EAECD1-9F6A-CD44-B335-AEDA6E624EA4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lang="es-ES_tradnl" dirty="0"/>
              <a:t>2. Conversión: </a:t>
            </a:r>
            <a:r>
              <a:rPr lang="es-ES_tradnl" dirty="0" err="1"/>
              <a:t>upgrading</a:t>
            </a:r>
            <a:r>
              <a:rPr lang="es-ES_tradnl" dirty="0"/>
              <a:t> de biometano</a:t>
            </a:r>
          </a:p>
        </p:txBody>
      </p:sp>
      <p:sp>
        <p:nvSpPr>
          <p:cNvPr id="39" name="CuadroTexto 38">
            <a:extLst>
              <a:ext uri="{FF2B5EF4-FFF2-40B4-BE49-F238E27FC236}">
                <a16:creationId xmlns:a16="http://schemas.microsoft.com/office/drawing/2014/main" id="{F9F6C79B-E0B9-CF08-EC21-99EF6F60C52E}"/>
              </a:ext>
            </a:extLst>
          </p:cNvPr>
          <p:cNvSpPr txBox="1"/>
          <p:nvPr/>
        </p:nvSpPr>
        <p:spPr>
          <a:xfrm>
            <a:off x="4564054" y="639711"/>
            <a:ext cx="144943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sz="900" b="1" dirty="0">
                <a:solidFill>
                  <a:schemeClr val="accent1"/>
                </a:solidFill>
              </a:rPr>
              <a:t>Puntos de consumo</a:t>
            </a:r>
          </a:p>
        </p:txBody>
      </p:sp>
      <p:sp>
        <p:nvSpPr>
          <p:cNvPr id="69" name="CuadroTexto 68">
            <a:extLst>
              <a:ext uri="{FF2B5EF4-FFF2-40B4-BE49-F238E27FC236}">
                <a16:creationId xmlns:a16="http://schemas.microsoft.com/office/drawing/2014/main" id="{DFE4C808-D390-3644-84C6-02B161E7B71D}"/>
              </a:ext>
            </a:extLst>
          </p:cNvPr>
          <p:cNvSpPr txBox="1"/>
          <p:nvPr/>
        </p:nvSpPr>
        <p:spPr>
          <a:xfrm>
            <a:off x="4592854" y="893627"/>
            <a:ext cx="4004622" cy="5693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s-ES_tradnl" sz="700" dirty="0"/>
              <a:t>[1]  </a:t>
            </a:r>
            <a:r>
              <a:rPr lang="es-ES_tradnl" sz="700" b="1" dirty="0">
                <a:solidFill>
                  <a:schemeClr val="accent5"/>
                </a:solidFill>
              </a:rPr>
              <a:t>MATERIA PRIMA – BIOGÁS  - PROCESO DE CONVERSIÓN</a:t>
            </a:r>
          </a:p>
          <a:p>
            <a:pPr>
              <a:spcAft>
                <a:spcPts val="600"/>
              </a:spcAft>
            </a:pPr>
            <a:r>
              <a:rPr lang="es-ES_tradnl" sz="700" dirty="0"/>
              <a:t>[2]  </a:t>
            </a:r>
            <a:r>
              <a:rPr lang="es-ES_tradnl" sz="700" b="1" dirty="0">
                <a:solidFill>
                  <a:srgbClr val="C00000"/>
                </a:solidFill>
              </a:rPr>
              <a:t>CONSUMOS AUXILIARES – ELECTRICIDAD </a:t>
            </a:r>
            <a:r>
              <a:rPr lang="es-ES_tradnl" sz="700" b="1" dirty="0"/>
              <a:t> -&gt; neteo de producción neta</a:t>
            </a:r>
            <a:endParaRPr lang="es-ES_tradnl" sz="700" b="1" dirty="0">
              <a:solidFill>
                <a:srgbClr val="C00000"/>
              </a:solidFill>
            </a:endParaRPr>
          </a:p>
          <a:p>
            <a:pPr>
              <a:spcAft>
                <a:spcPts val="600"/>
              </a:spcAft>
            </a:pPr>
            <a:r>
              <a:rPr lang="es-ES_tradnl" sz="700" dirty="0"/>
              <a:t>[3]  </a:t>
            </a:r>
            <a:r>
              <a:rPr lang="es-ES_tradnl" sz="700" b="1" dirty="0">
                <a:solidFill>
                  <a:schemeClr val="accent2"/>
                </a:solidFill>
              </a:rPr>
              <a:t>CONSUMOS AUXILIARES – AUTOCONSUMOS </a:t>
            </a:r>
            <a:r>
              <a:rPr lang="es-ES_tradnl" sz="700" b="1" dirty="0"/>
              <a:t>-&gt; exento de neteo</a:t>
            </a:r>
            <a:endParaRPr lang="es-ES_tradnl" sz="700" b="1" dirty="0">
              <a:solidFill>
                <a:schemeClr val="accent2"/>
              </a:solidFill>
            </a:endParaRPr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CC453ED5-B99B-27D4-F28C-4BD147CBD76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7549" y="834543"/>
            <a:ext cx="4142052" cy="925670"/>
          </a:xfrm>
          <a:prstGeom prst="rect">
            <a:avLst/>
          </a:prstGeom>
        </p:spPr>
      </p:pic>
      <p:sp>
        <p:nvSpPr>
          <p:cNvPr id="3" name="CuadroTexto 2">
            <a:extLst>
              <a:ext uri="{FF2B5EF4-FFF2-40B4-BE49-F238E27FC236}">
                <a16:creationId xmlns:a16="http://schemas.microsoft.com/office/drawing/2014/main" id="{F74FC625-577A-A864-E93F-368AA51542E9}"/>
              </a:ext>
            </a:extLst>
          </p:cNvPr>
          <p:cNvSpPr txBox="1"/>
          <p:nvPr/>
        </p:nvSpPr>
        <p:spPr>
          <a:xfrm>
            <a:off x="127549" y="1885893"/>
            <a:ext cx="815708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900" b="1" dirty="0">
                <a:solidFill>
                  <a:schemeClr val="accent1"/>
                </a:solidFill>
              </a:rPr>
              <a:t>CASO A: el productor no solicita la expedición de </a:t>
            </a:r>
            <a:r>
              <a:rPr lang="es-ES_tradnl" sz="900" b="1" dirty="0" err="1">
                <a:solidFill>
                  <a:schemeClr val="accent1"/>
                </a:solidFill>
              </a:rPr>
              <a:t>GdOs</a:t>
            </a:r>
            <a:r>
              <a:rPr lang="es-ES_tradnl" sz="900" b="1" dirty="0">
                <a:solidFill>
                  <a:schemeClr val="accent1"/>
                </a:solidFill>
              </a:rPr>
              <a:t> por autoconsumo - &gt; hay un solo punto de producción</a:t>
            </a: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470ADE50-90B4-2968-551C-4F1E62269945}"/>
              </a:ext>
            </a:extLst>
          </p:cNvPr>
          <p:cNvSpPr txBox="1"/>
          <p:nvPr/>
        </p:nvSpPr>
        <p:spPr>
          <a:xfrm>
            <a:off x="162256" y="2122174"/>
            <a:ext cx="8551795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900" b="1" dirty="0">
                <a:solidFill>
                  <a:schemeClr val="accent2"/>
                </a:solidFill>
              </a:rPr>
              <a:t>A1) Si el productor redime las 100 </a:t>
            </a:r>
            <a:r>
              <a:rPr lang="es-ES_tradnl" sz="900" b="1" dirty="0" err="1">
                <a:solidFill>
                  <a:schemeClr val="accent2"/>
                </a:solidFill>
              </a:rPr>
              <a:t>GdOs</a:t>
            </a:r>
            <a:r>
              <a:rPr lang="es-ES_tradnl" sz="900" b="1" dirty="0">
                <a:solidFill>
                  <a:schemeClr val="accent2"/>
                </a:solidFill>
              </a:rPr>
              <a:t> asociadas a [1] con </a:t>
            </a:r>
            <a:r>
              <a:rPr lang="es-ES_tradnl" sz="900" b="1" dirty="0" err="1">
                <a:solidFill>
                  <a:schemeClr val="accent2"/>
                </a:solidFill>
              </a:rPr>
              <a:t>GdOs</a:t>
            </a:r>
            <a:r>
              <a:rPr lang="es-ES_tradnl" sz="900" b="1" dirty="0">
                <a:solidFill>
                  <a:schemeClr val="accent2"/>
                </a:solidFill>
              </a:rPr>
              <a:t> de biogás con fuente de energía: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ES_tradnl" sz="900" b="1" dirty="0">
                <a:solidFill>
                  <a:schemeClr val="accent2"/>
                </a:solidFill>
              </a:rPr>
              <a:t>20 de “gas de vertedero”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ES_tradnl" sz="900" b="1" dirty="0">
                <a:solidFill>
                  <a:schemeClr val="accent2"/>
                </a:solidFill>
              </a:rPr>
              <a:t>80 de “lodos residuales”</a:t>
            </a:r>
          </a:p>
        </p:txBody>
      </p:sp>
      <p:sp>
        <p:nvSpPr>
          <p:cNvPr id="5" name="Rectángulo: esquinas redondeadas 4">
            <a:extLst>
              <a:ext uri="{FF2B5EF4-FFF2-40B4-BE49-F238E27FC236}">
                <a16:creationId xmlns:a16="http://schemas.microsoft.com/office/drawing/2014/main" id="{5FD54326-8C92-F3AC-5D54-6F5D32F83ACD}"/>
              </a:ext>
            </a:extLst>
          </p:cNvPr>
          <p:cNvSpPr/>
          <p:nvPr/>
        </p:nvSpPr>
        <p:spPr>
          <a:xfrm>
            <a:off x="4572000" y="843227"/>
            <a:ext cx="4142052" cy="636076"/>
          </a:xfrm>
          <a:prstGeom prst="roundRect">
            <a:avLst/>
          </a:prstGeom>
          <a:noFill/>
          <a:ln w="95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AC747783-81BB-0F66-7A56-D6BD6E9E0A8A}"/>
              </a:ext>
            </a:extLst>
          </p:cNvPr>
          <p:cNvSpPr txBox="1"/>
          <p:nvPr/>
        </p:nvSpPr>
        <p:spPr>
          <a:xfrm>
            <a:off x="162257" y="3532098"/>
            <a:ext cx="815708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900" b="1" dirty="0">
                <a:solidFill>
                  <a:schemeClr val="bg1">
                    <a:lumMod val="50000"/>
                  </a:schemeClr>
                </a:solidFill>
              </a:rPr>
              <a:t>Producción neta renovable: 90 MW</a:t>
            </a: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CF9E6E16-67D4-463C-3F93-6961CDA4D9E7}"/>
              </a:ext>
            </a:extLst>
          </p:cNvPr>
          <p:cNvSpPr txBox="1"/>
          <p:nvPr/>
        </p:nvSpPr>
        <p:spPr>
          <a:xfrm>
            <a:off x="162257" y="3166394"/>
            <a:ext cx="815708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900" dirty="0">
                <a:solidFill>
                  <a:schemeClr val="bg1">
                    <a:lumMod val="50000"/>
                  </a:schemeClr>
                </a:solidFill>
              </a:rPr>
              <a:t>Consumos auxiliares: 1,5 MW</a:t>
            </a: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A89C48BA-8061-F99A-CA6E-CF92DBDDE9DF}"/>
              </a:ext>
            </a:extLst>
          </p:cNvPr>
          <p:cNvSpPr txBox="1"/>
          <p:nvPr/>
        </p:nvSpPr>
        <p:spPr>
          <a:xfrm>
            <a:off x="162257" y="3346504"/>
            <a:ext cx="815708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900" dirty="0">
                <a:solidFill>
                  <a:schemeClr val="bg1">
                    <a:lumMod val="50000"/>
                  </a:schemeClr>
                </a:solidFill>
              </a:rPr>
              <a:t>Cálculo de producción neta: (1,5/90= 1,7% </a:t>
            </a:r>
            <a:r>
              <a:rPr lang="es-ES_tradnl" sz="900" b="1" dirty="0">
                <a:solidFill>
                  <a:schemeClr val="accent2"/>
                </a:solidFill>
              </a:rPr>
              <a:t>&lt;2%</a:t>
            </a:r>
            <a:r>
              <a:rPr lang="es-ES_tradnl" sz="900" dirty="0">
                <a:solidFill>
                  <a:schemeClr val="bg1">
                    <a:lumMod val="50000"/>
                  </a:schemeClr>
                </a:solidFill>
              </a:rPr>
              <a:t>) -&gt; los consumos auxiliares están exentos de neteo</a:t>
            </a:r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F203556D-9017-A8B9-F861-E31B69540EC9}"/>
              </a:ext>
            </a:extLst>
          </p:cNvPr>
          <p:cNvSpPr txBox="1"/>
          <p:nvPr/>
        </p:nvSpPr>
        <p:spPr>
          <a:xfrm>
            <a:off x="168709" y="2983182"/>
            <a:ext cx="815708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900" dirty="0">
                <a:solidFill>
                  <a:schemeClr val="bg1">
                    <a:lumMod val="50000"/>
                  </a:schemeClr>
                </a:solidFill>
              </a:rPr>
              <a:t>Producción bruta (medida): 90 MW</a:t>
            </a:r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D8155BA4-0996-8DA4-1216-659A26ABD4D7}"/>
              </a:ext>
            </a:extLst>
          </p:cNvPr>
          <p:cNvSpPr txBox="1"/>
          <p:nvPr/>
        </p:nvSpPr>
        <p:spPr>
          <a:xfrm>
            <a:off x="145251" y="4510179"/>
            <a:ext cx="8157088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900" b="1" dirty="0">
                <a:solidFill>
                  <a:schemeClr val="bg1">
                    <a:lumMod val="50000"/>
                  </a:schemeClr>
                </a:solidFill>
              </a:rPr>
              <a:t>Derechos de expedición de biometano:</a:t>
            </a:r>
          </a:p>
          <a:p>
            <a:pPr marL="171450" indent="-171450">
              <a:buFontTx/>
              <a:buChar char="-"/>
            </a:pPr>
            <a:r>
              <a:rPr lang="es-ES_tradnl" sz="900" b="1" dirty="0">
                <a:solidFill>
                  <a:schemeClr val="bg1">
                    <a:lumMod val="50000"/>
                  </a:schemeClr>
                </a:solidFill>
              </a:rPr>
              <a:t>Con fuente de energía “gas de vertedero”:  0,2*90 = 18 </a:t>
            </a:r>
          </a:p>
          <a:p>
            <a:pPr marL="171450" indent="-171450">
              <a:buFontTx/>
              <a:buChar char="-"/>
            </a:pPr>
            <a:r>
              <a:rPr lang="es-ES_tradnl" sz="900" b="1" dirty="0">
                <a:solidFill>
                  <a:schemeClr val="bg1">
                    <a:lumMod val="50000"/>
                  </a:schemeClr>
                </a:solidFill>
              </a:rPr>
              <a:t>Con fuente de energía “lodos residuales”: 0,8*90 =72 </a:t>
            </a:r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9ACEAC83-64E0-D2D6-2A6C-8CE6A2474F14}"/>
              </a:ext>
            </a:extLst>
          </p:cNvPr>
          <p:cNvSpPr txBox="1"/>
          <p:nvPr/>
        </p:nvSpPr>
        <p:spPr>
          <a:xfrm>
            <a:off x="127549" y="2722237"/>
            <a:ext cx="815708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900" b="1" dirty="0">
                <a:solidFill>
                  <a:schemeClr val="accent5"/>
                </a:solidFill>
              </a:rPr>
              <a:t>PASO 1 – cálculo de la producción neta</a:t>
            </a:r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008C9418-2282-FD5E-F8B6-97C10CD9F13A}"/>
              </a:ext>
            </a:extLst>
          </p:cNvPr>
          <p:cNvSpPr txBox="1"/>
          <p:nvPr/>
        </p:nvSpPr>
        <p:spPr>
          <a:xfrm>
            <a:off x="127549" y="3864800"/>
            <a:ext cx="815708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900" b="1" dirty="0">
                <a:solidFill>
                  <a:schemeClr val="accent5"/>
                </a:solidFill>
              </a:rPr>
              <a:t>PASO 2 – cálculo de los derechos de expedición</a:t>
            </a:r>
          </a:p>
        </p:txBody>
      </p:sp>
      <p:sp>
        <p:nvSpPr>
          <p:cNvPr id="16" name="CuadroTexto 15">
            <a:extLst>
              <a:ext uri="{FF2B5EF4-FFF2-40B4-BE49-F238E27FC236}">
                <a16:creationId xmlns:a16="http://schemas.microsoft.com/office/drawing/2014/main" id="{3917D799-9C9B-49D0-F76A-58FA2D817C35}"/>
              </a:ext>
            </a:extLst>
          </p:cNvPr>
          <p:cNvSpPr txBox="1"/>
          <p:nvPr/>
        </p:nvSpPr>
        <p:spPr>
          <a:xfrm>
            <a:off x="127549" y="4100868"/>
            <a:ext cx="81570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900" dirty="0">
                <a:solidFill>
                  <a:schemeClr val="bg1">
                    <a:lumMod val="50000"/>
                  </a:schemeClr>
                </a:solidFill>
              </a:rPr>
              <a:t>Energy Input Factor por conversión de “gas de vertedero”: 20/ (20+80) = 0,2</a:t>
            </a:r>
          </a:p>
          <a:p>
            <a:r>
              <a:rPr lang="es-ES_tradnl" sz="900" dirty="0">
                <a:solidFill>
                  <a:schemeClr val="bg1">
                    <a:lumMod val="50000"/>
                  </a:schemeClr>
                </a:solidFill>
              </a:rPr>
              <a:t>Energy Input Factor por conversión de “lodos residuales”: 80 / (20+80) = 0,8</a:t>
            </a:r>
          </a:p>
        </p:txBody>
      </p:sp>
      <p:sp>
        <p:nvSpPr>
          <p:cNvPr id="19" name="Cerrar llave 18">
            <a:extLst>
              <a:ext uri="{FF2B5EF4-FFF2-40B4-BE49-F238E27FC236}">
                <a16:creationId xmlns:a16="http://schemas.microsoft.com/office/drawing/2014/main" id="{6CEB906E-0B99-CE61-4353-15AA8AE0CB2C}"/>
              </a:ext>
            </a:extLst>
          </p:cNvPr>
          <p:cNvSpPr/>
          <p:nvPr/>
        </p:nvSpPr>
        <p:spPr>
          <a:xfrm>
            <a:off x="4046400" y="4681817"/>
            <a:ext cx="108000" cy="347146"/>
          </a:xfrm>
          <a:prstGeom prst="rightBrac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20" name="CuadroTexto 19">
            <a:extLst>
              <a:ext uri="{FF2B5EF4-FFF2-40B4-BE49-F238E27FC236}">
                <a16:creationId xmlns:a16="http://schemas.microsoft.com/office/drawing/2014/main" id="{19941587-A237-F3BB-6AE7-DE2ED470BE1A}"/>
              </a:ext>
            </a:extLst>
          </p:cNvPr>
          <p:cNvSpPr txBox="1"/>
          <p:nvPr/>
        </p:nvSpPr>
        <p:spPr>
          <a:xfrm>
            <a:off x="4133171" y="4739974"/>
            <a:ext cx="139679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900" b="1" dirty="0">
                <a:solidFill>
                  <a:schemeClr val="accent1"/>
                </a:solidFill>
              </a:rPr>
              <a:t>TOTAL: 90 </a:t>
            </a:r>
            <a:r>
              <a:rPr lang="es-ES_tradnl" sz="900" b="1" dirty="0" err="1">
                <a:solidFill>
                  <a:schemeClr val="accent1"/>
                </a:solidFill>
              </a:rPr>
              <a:t>GdOs</a:t>
            </a:r>
            <a:endParaRPr lang="es-ES_tradnl" sz="9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68910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Marcador de número de diapositiva 1">
            <a:extLst>
              <a:ext uri="{FF2B5EF4-FFF2-40B4-BE49-F238E27FC236}">
                <a16:creationId xmlns:a16="http://schemas.microsoft.com/office/drawing/2014/main" id="{E40312F8-4D9D-4144-9088-12E198BEDEA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C84A7B8-DCD1-44CA-A629-967FC9CECB50}" type="slidenum">
              <a:rPr lang="es-ES_tradnl" smtClean="0"/>
              <a:pPr/>
              <a:t>7</a:t>
            </a:fld>
            <a:endParaRPr lang="es-ES_tradnl" dirty="0"/>
          </a:p>
        </p:txBody>
      </p:sp>
      <p:sp>
        <p:nvSpPr>
          <p:cNvPr id="6" name="Marcador de texto 5">
            <a:extLst>
              <a:ext uri="{FF2B5EF4-FFF2-40B4-BE49-F238E27FC236}">
                <a16:creationId xmlns:a16="http://schemas.microsoft.com/office/drawing/2014/main" id="{17EAECD1-9F6A-CD44-B335-AEDA6E624EA4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400230" y="327668"/>
            <a:ext cx="7940342" cy="335413"/>
          </a:xfrm>
        </p:spPr>
        <p:txBody>
          <a:bodyPr/>
          <a:lstStyle/>
          <a:p>
            <a:r>
              <a:rPr lang="es-ES_tradnl" dirty="0"/>
              <a:t>2. Conversión: </a:t>
            </a:r>
            <a:r>
              <a:rPr lang="es-ES_tradnl" dirty="0" err="1"/>
              <a:t>upgrading</a:t>
            </a:r>
            <a:r>
              <a:rPr lang="es-ES_tradnl" dirty="0"/>
              <a:t> de biometano</a:t>
            </a:r>
          </a:p>
        </p:txBody>
      </p:sp>
      <p:sp>
        <p:nvSpPr>
          <p:cNvPr id="39" name="CuadroTexto 38">
            <a:extLst>
              <a:ext uri="{FF2B5EF4-FFF2-40B4-BE49-F238E27FC236}">
                <a16:creationId xmlns:a16="http://schemas.microsoft.com/office/drawing/2014/main" id="{F9F6C79B-E0B9-CF08-EC21-99EF6F60C52E}"/>
              </a:ext>
            </a:extLst>
          </p:cNvPr>
          <p:cNvSpPr txBox="1"/>
          <p:nvPr/>
        </p:nvSpPr>
        <p:spPr>
          <a:xfrm>
            <a:off x="4564054" y="639711"/>
            <a:ext cx="144943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sz="900" b="1" dirty="0">
                <a:solidFill>
                  <a:schemeClr val="accent1"/>
                </a:solidFill>
              </a:rPr>
              <a:t>Puntos de consumo</a:t>
            </a:r>
          </a:p>
        </p:txBody>
      </p:sp>
      <p:sp>
        <p:nvSpPr>
          <p:cNvPr id="69" name="CuadroTexto 68">
            <a:extLst>
              <a:ext uri="{FF2B5EF4-FFF2-40B4-BE49-F238E27FC236}">
                <a16:creationId xmlns:a16="http://schemas.microsoft.com/office/drawing/2014/main" id="{DFE4C808-D390-3644-84C6-02B161E7B71D}"/>
              </a:ext>
            </a:extLst>
          </p:cNvPr>
          <p:cNvSpPr txBox="1"/>
          <p:nvPr/>
        </p:nvSpPr>
        <p:spPr>
          <a:xfrm>
            <a:off x="4592854" y="893627"/>
            <a:ext cx="4004622" cy="5693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s-ES_tradnl" sz="700" dirty="0"/>
              <a:t>[1]  </a:t>
            </a:r>
            <a:r>
              <a:rPr lang="es-ES_tradnl" sz="700" b="1" dirty="0">
                <a:solidFill>
                  <a:schemeClr val="accent5"/>
                </a:solidFill>
              </a:rPr>
              <a:t>MATERIA PRIMA – BIOGÁS  - PROCESO DE CONVERSIÓN</a:t>
            </a:r>
          </a:p>
          <a:p>
            <a:pPr>
              <a:spcAft>
                <a:spcPts val="600"/>
              </a:spcAft>
            </a:pPr>
            <a:r>
              <a:rPr lang="es-ES_tradnl" sz="700" dirty="0"/>
              <a:t>[2]  </a:t>
            </a:r>
            <a:r>
              <a:rPr lang="es-ES_tradnl" sz="700" b="1" dirty="0">
                <a:solidFill>
                  <a:srgbClr val="C00000"/>
                </a:solidFill>
              </a:rPr>
              <a:t>CONSUMOS AUXILIARES – ELECTRICIDAD </a:t>
            </a:r>
            <a:r>
              <a:rPr lang="es-ES_tradnl" sz="700" b="1" dirty="0"/>
              <a:t> -&gt; neteo de producción neta</a:t>
            </a:r>
            <a:endParaRPr lang="es-ES_tradnl" sz="700" b="1" dirty="0">
              <a:solidFill>
                <a:srgbClr val="C00000"/>
              </a:solidFill>
            </a:endParaRPr>
          </a:p>
          <a:p>
            <a:pPr>
              <a:spcAft>
                <a:spcPts val="600"/>
              </a:spcAft>
            </a:pPr>
            <a:r>
              <a:rPr lang="es-ES_tradnl" sz="700" dirty="0"/>
              <a:t>[3]  </a:t>
            </a:r>
            <a:r>
              <a:rPr lang="es-ES_tradnl" sz="700" b="1" dirty="0">
                <a:solidFill>
                  <a:schemeClr val="accent2"/>
                </a:solidFill>
              </a:rPr>
              <a:t>CONSUMOS AUXILIARES – AUTOCONSUMOS </a:t>
            </a:r>
            <a:r>
              <a:rPr lang="es-ES_tradnl" sz="700" b="1" dirty="0"/>
              <a:t>-&gt; exento de neteo</a:t>
            </a:r>
            <a:endParaRPr lang="es-ES_tradnl" sz="700" b="1" dirty="0">
              <a:solidFill>
                <a:schemeClr val="accent2"/>
              </a:solidFill>
            </a:endParaRPr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CC453ED5-B99B-27D4-F28C-4BD147CBD76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7549" y="834543"/>
            <a:ext cx="4142052" cy="925670"/>
          </a:xfrm>
          <a:prstGeom prst="rect">
            <a:avLst/>
          </a:prstGeom>
        </p:spPr>
      </p:pic>
      <p:sp>
        <p:nvSpPr>
          <p:cNvPr id="3" name="CuadroTexto 2">
            <a:extLst>
              <a:ext uri="{FF2B5EF4-FFF2-40B4-BE49-F238E27FC236}">
                <a16:creationId xmlns:a16="http://schemas.microsoft.com/office/drawing/2014/main" id="{F74FC625-577A-A864-E93F-368AA51542E9}"/>
              </a:ext>
            </a:extLst>
          </p:cNvPr>
          <p:cNvSpPr txBox="1"/>
          <p:nvPr/>
        </p:nvSpPr>
        <p:spPr>
          <a:xfrm>
            <a:off x="127549" y="1885893"/>
            <a:ext cx="815708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900" b="1" dirty="0">
                <a:solidFill>
                  <a:schemeClr val="accent1"/>
                </a:solidFill>
              </a:rPr>
              <a:t>CASO A: el productor no solicita la expedición de </a:t>
            </a:r>
            <a:r>
              <a:rPr lang="es-ES_tradnl" sz="900" b="1" dirty="0" err="1">
                <a:solidFill>
                  <a:schemeClr val="accent1"/>
                </a:solidFill>
              </a:rPr>
              <a:t>GdOs</a:t>
            </a:r>
            <a:r>
              <a:rPr lang="es-ES_tradnl" sz="900" b="1" dirty="0">
                <a:solidFill>
                  <a:schemeClr val="accent1"/>
                </a:solidFill>
              </a:rPr>
              <a:t> por autoconsumo -&gt; hay un solo punto de producción</a:t>
            </a: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470ADE50-90B4-2968-551C-4F1E62269945}"/>
              </a:ext>
            </a:extLst>
          </p:cNvPr>
          <p:cNvSpPr txBox="1"/>
          <p:nvPr/>
        </p:nvSpPr>
        <p:spPr>
          <a:xfrm>
            <a:off x="162256" y="2122174"/>
            <a:ext cx="855179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900" b="1" dirty="0">
                <a:solidFill>
                  <a:schemeClr val="accent2"/>
                </a:solidFill>
              </a:rPr>
              <a:t>A2) Si el productor redime sólo 50 </a:t>
            </a:r>
            <a:r>
              <a:rPr lang="es-ES_tradnl" sz="900" b="1" dirty="0" err="1">
                <a:solidFill>
                  <a:schemeClr val="accent2"/>
                </a:solidFill>
              </a:rPr>
              <a:t>GdOs</a:t>
            </a:r>
            <a:r>
              <a:rPr lang="es-ES_tradnl" sz="900" b="1" dirty="0">
                <a:solidFill>
                  <a:schemeClr val="accent2"/>
                </a:solidFill>
              </a:rPr>
              <a:t> asociadas a [1] con </a:t>
            </a:r>
            <a:r>
              <a:rPr lang="es-ES_tradnl" sz="900" b="1" dirty="0" err="1">
                <a:solidFill>
                  <a:schemeClr val="accent2"/>
                </a:solidFill>
              </a:rPr>
              <a:t>GdOs</a:t>
            </a:r>
            <a:r>
              <a:rPr lang="es-ES_tradnl" sz="900" b="1" dirty="0">
                <a:solidFill>
                  <a:schemeClr val="accent2"/>
                </a:solidFill>
              </a:rPr>
              <a:t> de biogás con fuente de energía “gas de vertedero” </a:t>
            </a:r>
          </a:p>
        </p:txBody>
      </p:sp>
      <p:sp>
        <p:nvSpPr>
          <p:cNvPr id="5" name="Rectángulo: esquinas redondeadas 4">
            <a:extLst>
              <a:ext uri="{FF2B5EF4-FFF2-40B4-BE49-F238E27FC236}">
                <a16:creationId xmlns:a16="http://schemas.microsoft.com/office/drawing/2014/main" id="{5FD54326-8C92-F3AC-5D54-6F5D32F83ACD}"/>
              </a:ext>
            </a:extLst>
          </p:cNvPr>
          <p:cNvSpPr/>
          <p:nvPr/>
        </p:nvSpPr>
        <p:spPr>
          <a:xfrm>
            <a:off x="4572000" y="843227"/>
            <a:ext cx="4142052" cy="636076"/>
          </a:xfrm>
          <a:prstGeom prst="roundRect">
            <a:avLst/>
          </a:prstGeom>
          <a:noFill/>
          <a:ln w="95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AC747783-81BB-0F66-7A56-D6BD6E9E0A8A}"/>
              </a:ext>
            </a:extLst>
          </p:cNvPr>
          <p:cNvSpPr txBox="1"/>
          <p:nvPr/>
        </p:nvSpPr>
        <p:spPr>
          <a:xfrm>
            <a:off x="162257" y="3258498"/>
            <a:ext cx="815708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900" b="1" dirty="0">
                <a:solidFill>
                  <a:schemeClr val="bg1">
                    <a:lumMod val="50000"/>
                  </a:schemeClr>
                </a:solidFill>
              </a:rPr>
              <a:t>Producción neta renovable: 90 MW</a:t>
            </a: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CF9E6E16-67D4-463C-3F93-6961CDA4D9E7}"/>
              </a:ext>
            </a:extLst>
          </p:cNvPr>
          <p:cNvSpPr txBox="1"/>
          <p:nvPr/>
        </p:nvSpPr>
        <p:spPr>
          <a:xfrm>
            <a:off x="162257" y="2892794"/>
            <a:ext cx="815708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900" dirty="0">
                <a:solidFill>
                  <a:schemeClr val="bg1">
                    <a:lumMod val="50000"/>
                  </a:schemeClr>
                </a:solidFill>
              </a:rPr>
              <a:t>Consumos auxiliares: 1,5 MW</a:t>
            </a: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A89C48BA-8061-F99A-CA6E-CF92DBDDE9DF}"/>
              </a:ext>
            </a:extLst>
          </p:cNvPr>
          <p:cNvSpPr txBox="1"/>
          <p:nvPr/>
        </p:nvSpPr>
        <p:spPr>
          <a:xfrm>
            <a:off x="162257" y="3072904"/>
            <a:ext cx="815708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900" dirty="0">
                <a:solidFill>
                  <a:schemeClr val="bg1">
                    <a:lumMod val="50000"/>
                  </a:schemeClr>
                </a:solidFill>
              </a:rPr>
              <a:t>Cálculo de producción neta: (1,5/90= 1,7% </a:t>
            </a:r>
            <a:r>
              <a:rPr lang="es-ES_tradnl" sz="900" b="1" dirty="0">
                <a:solidFill>
                  <a:schemeClr val="accent2"/>
                </a:solidFill>
              </a:rPr>
              <a:t>&lt;2%</a:t>
            </a:r>
            <a:r>
              <a:rPr lang="es-ES_tradnl" sz="900" dirty="0">
                <a:solidFill>
                  <a:schemeClr val="bg1">
                    <a:lumMod val="50000"/>
                  </a:schemeClr>
                </a:solidFill>
              </a:rPr>
              <a:t>) -&gt; los consumos auxiliares están exentos de neteo</a:t>
            </a:r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F203556D-9017-A8B9-F861-E31B69540EC9}"/>
              </a:ext>
            </a:extLst>
          </p:cNvPr>
          <p:cNvSpPr txBox="1"/>
          <p:nvPr/>
        </p:nvSpPr>
        <p:spPr>
          <a:xfrm>
            <a:off x="168709" y="2709582"/>
            <a:ext cx="815708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900" dirty="0">
                <a:solidFill>
                  <a:schemeClr val="bg1">
                    <a:lumMod val="50000"/>
                  </a:schemeClr>
                </a:solidFill>
              </a:rPr>
              <a:t>Producción bruta (medida): 90 MW</a:t>
            </a:r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D8155BA4-0996-8DA4-1216-659A26ABD4D7}"/>
              </a:ext>
            </a:extLst>
          </p:cNvPr>
          <p:cNvSpPr txBox="1"/>
          <p:nvPr/>
        </p:nvSpPr>
        <p:spPr>
          <a:xfrm>
            <a:off x="145251" y="4351779"/>
            <a:ext cx="8157088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900" b="1" dirty="0">
                <a:solidFill>
                  <a:schemeClr val="bg1">
                    <a:lumMod val="50000"/>
                  </a:schemeClr>
                </a:solidFill>
              </a:rPr>
              <a:t>Derechos de expedición de biometano:</a:t>
            </a:r>
          </a:p>
          <a:p>
            <a:pPr marL="171450" indent="-171450">
              <a:buFontTx/>
              <a:buChar char="-"/>
            </a:pPr>
            <a:r>
              <a:rPr lang="es-ES_tradnl" sz="900" b="1" dirty="0">
                <a:solidFill>
                  <a:schemeClr val="bg1">
                    <a:lumMod val="50000"/>
                  </a:schemeClr>
                </a:solidFill>
              </a:rPr>
              <a:t>Con fuente de energía “gas de vertedero”:  0,5*90 = 45 </a:t>
            </a:r>
          </a:p>
          <a:p>
            <a:pPr marL="171450" indent="-171450">
              <a:buFontTx/>
              <a:buChar char="-"/>
            </a:pPr>
            <a:r>
              <a:rPr lang="es-ES_tradnl" sz="900" b="1" dirty="0">
                <a:solidFill>
                  <a:schemeClr val="bg1">
                    <a:lumMod val="50000"/>
                  </a:schemeClr>
                </a:solidFill>
              </a:rPr>
              <a:t>Con fuente de energía “NO ESPECIFICADO” – no da derecho a expedición</a:t>
            </a:r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9ACEAC83-64E0-D2D6-2A6C-8CE6A2474F14}"/>
              </a:ext>
            </a:extLst>
          </p:cNvPr>
          <p:cNvSpPr txBox="1"/>
          <p:nvPr/>
        </p:nvSpPr>
        <p:spPr>
          <a:xfrm>
            <a:off x="127549" y="2448637"/>
            <a:ext cx="815708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900" b="1" dirty="0">
                <a:solidFill>
                  <a:schemeClr val="accent5"/>
                </a:solidFill>
              </a:rPr>
              <a:t>PASO 1 – cálculo de la producción neta</a:t>
            </a:r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008C9418-2282-FD5E-F8B6-97C10CD9F13A}"/>
              </a:ext>
            </a:extLst>
          </p:cNvPr>
          <p:cNvSpPr txBox="1"/>
          <p:nvPr/>
        </p:nvSpPr>
        <p:spPr>
          <a:xfrm>
            <a:off x="127549" y="3591200"/>
            <a:ext cx="815708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900" b="1" dirty="0">
                <a:solidFill>
                  <a:schemeClr val="accent5"/>
                </a:solidFill>
              </a:rPr>
              <a:t>PASO 2 – cálculo de los derechos de expedición</a:t>
            </a:r>
          </a:p>
        </p:txBody>
      </p:sp>
      <p:sp>
        <p:nvSpPr>
          <p:cNvPr id="16" name="CuadroTexto 15">
            <a:extLst>
              <a:ext uri="{FF2B5EF4-FFF2-40B4-BE49-F238E27FC236}">
                <a16:creationId xmlns:a16="http://schemas.microsoft.com/office/drawing/2014/main" id="{3917D799-9C9B-49D0-F76A-58FA2D817C35}"/>
              </a:ext>
            </a:extLst>
          </p:cNvPr>
          <p:cNvSpPr txBox="1"/>
          <p:nvPr/>
        </p:nvSpPr>
        <p:spPr>
          <a:xfrm>
            <a:off x="127549" y="3827268"/>
            <a:ext cx="81570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900" dirty="0">
                <a:solidFill>
                  <a:schemeClr val="bg1">
                    <a:lumMod val="50000"/>
                  </a:schemeClr>
                </a:solidFill>
              </a:rPr>
              <a:t>Energy Input Factor por conversión de “gas de vertedero”: 50/ (50+50) = 0,5</a:t>
            </a:r>
          </a:p>
          <a:p>
            <a:r>
              <a:rPr lang="es-ES_tradnl" sz="900" dirty="0">
                <a:solidFill>
                  <a:schemeClr val="bg1">
                    <a:lumMod val="50000"/>
                  </a:schemeClr>
                </a:solidFill>
              </a:rPr>
              <a:t>Energy Input Factor por conversión de </a:t>
            </a:r>
            <a:r>
              <a:rPr lang="es-ES_tradnl" sz="900" b="1" dirty="0">
                <a:solidFill>
                  <a:schemeClr val="bg1">
                    <a:lumMod val="50000"/>
                  </a:schemeClr>
                </a:solidFill>
              </a:rPr>
              <a:t>“NO ESPECIFICADO”</a:t>
            </a:r>
            <a:r>
              <a:rPr lang="es-ES_tradnl" sz="900" dirty="0">
                <a:solidFill>
                  <a:schemeClr val="bg1">
                    <a:lumMod val="50000"/>
                  </a:schemeClr>
                </a:solidFill>
              </a:rPr>
              <a:t>: 50 / (50+50) = 0,5</a:t>
            </a:r>
          </a:p>
        </p:txBody>
      </p:sp>
      <p:sp>
        <p:nvSpPr>
          <p:cNvPr id="19" name="Cerrar llave 18">
            <a:extLst>
              <a:ext uri="{FF2B5EF4-FFF2-40B4-BE49-F238E27FC236}">
                <a16:creationId xmlns:a16="http://schemas.microsoft.com/office/drawing/2014/main" id="{6CEB906E-0B99-CE61-4353-15AA8AE0CB2C}"/>
              </a:ext>
            </a:extLst>
          </p:cNvPr>
          <p:cNvSpPr/>
          <p:nvPr/>
        </p:nvSpPr>
        <p:spPr>
          <a:xfrm>
            <a:off x="5184000" y="4509017"/>
            <a:ext cx="108000" cy="347146"/>
          </a:xfrm>
          <a:prstGeom prst="rightBrac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20" name="CuadroTexto 19">
            <a:extLst>
              <a:ext uri="{FF2B5EF4-FFF2-40B4-BE49-F238E27FC236}">
                <a16:creationId xmlns:a16="http://schemas.microsoft.com/office/drawing/2014/main" id="{19941587-A237-F3BB-6AE7-DE2ED470BE1A}"/>
              </a:ext>
            </a:extLst>
          </p:cNvPr>
          <p:cNvSpPr txBox="1"/>
          <p:nvPr/>
        </p:nvSpPr>
        <p:spPr>
          <a:xfrm>
            <a:off x="5349601" y="4571942"/>
            <a:ext cx="139679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900" b="1" dirty="0">
                <a:solidFill>
                  <a:schemeClr val="accent1"/>
                </a:solidFill>
              </a:rPr>
              <a:t>TOTAL: 45 </a:t>
            </a:r>
            <a:r>
              <a:rPr lang="es-ES_tradnl" sz="900" b="1" dirty="0" err="1">
                <a:solidFill>
                  <a:schemeClr val="accent1"/>
                </a:solidFill>
              </a:rPr>
              <a:t>GdOs</a:t>
            </a:r>
            <a:endParaRPr lang="es-ES_tradnl" sz="9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011084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texto 5">
            <a:extLst>
              <a:ext uri="{FF2B5EF4-FFF2-40B4-BE49-F238E27FC236}">
                <a16:creationId xmlns:a16="http://schemas.microsoft.com/office/drawing/2014/main" id="{17EAECD1-9F6A-CD44-B335-AEDA6E624EA4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401522" y="292756"/>
            <a:ext cx="7940342" cy="335413"/>
          </a:xfrm>
        </p:spPr>
        <p:txBody>
          <a:bodyPr/>
          <a:lstStyle/>
          <a:p>
            <a:r>
              <a:rPr lang="es-ES_tradnl" dirty="0"/>
              <a:t>2. Conversión: </a:t>
            </a:r>
            <a:r>
              <a:rPr lang="es-ES_tradnl" dirty="0" err="1"/>
              <a:t>upgrading</a:t>
            </a:r>
            <a:r>
              <a:rPr lang="es-ES_tradnl" dirty="0"/>
              <a:t> de biometano</a:t>
            </a:r>
          </a:p>
        </p:txBody>
      </p:sp>
      <p:sp>
        <p:nvSpPr>
          <p:cNvPr id="39" name="CuadroTexto 38">
            <a:extLst>
              <a:ext uri="{FF2B5EF4-FFF2-40B4-BE49-F238E27FC236}">
                <a16:creationId xmlns:a16="http://schemas.microsoft.com/office/drawing/2014/main" id="{F9F6C79B-E0B9-CF08-EC21-99EF6F60C52E}"/>
              </a:ext>
            </a:extLst>
          </p:cNvPr>
          <p:cNvSpPr txBox="1"/>
          <p:nvPr/>
        </p:nvSpPr>
        <p:spPr>
          <a:xfrm>
            <a:off x="4564054" y="639711"/>
            <a:ext cx="144943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sz="900" b="1" dirty="0">
                <a:solidFill>
                  <a:schemeClr val="accent1"/>
                </a:solidFill>
              </a:rPr>
              <a:t>Puntos de consumo</a:t>
            </a:r>
          </a:p>
        </p:txBody>
      </p:sp>
      <p:sp>
        <p:nvSpPr>
          <p:cNvPr id="69" name="CuadroTexto 68">
            <a:extLst>
              <a:ext uri="{FF2B5EF4-FFF2-40B4-BE49-F238E27FC236}">
                <a16:creationId xmlns:a16="http://schemas.microsoft.com/office/drawing/2014/main" id="{DFE4C808-D390-3644-84C6-02B161E7B71D}"/>
              </a:ext>
            </a:extLst>
          </p:cNvPr>
          <p:cNvSpPr txBox="1"/>
          <p:nvPr/>
        </p:nvSpPr>
        <p:spPr>
          <a:xfrm>
            <a:off x="4592854" y="893627"/>
            <a:ext cx="4004622" cy="5693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s-ES_tradnl" sz="700" dirty="0"/>
              <a:t>[1]  </a:t>
            </a:r>
            <a:r>
              <a:rPr lang="es-ES_tradnl" sz="700" b="1" dirty="0">
                <a:solidFill>
                  <a:schemeClr val="accent5"/>
                </a:solidFill>
              </a:rPr>
              <a:t>MATERIA PRIMA – BIOGÁS  - PROCESO DE CONVERSIÓN</a:t>
            </a:r>
          </a:p>
          <a:p>
            <a:pPr>
              <a:spcAft>
                <a:spcPts val="600"/>
              </a:spcAft>
            </a:pPr>
            <a:r>
              <a:rPr lang="es-ES_tradnl" sz="700" dirty="0"/>
              <a:t>[2]  </a:t>
            </a:r>
            <a:r>
              <a:rPr lang="es-ES_tradnl" sz="700" b="1" dirty="0">
                <a:solidFill>
                  <a:srgbClr val="C00000"/>
                </a:solidFill>
              </a:rPr>
              <a:t>CONSUMOS AUXILIARES – ELECTRICIDAD </a:t>
            </a:r>
            <a:r>
              <a:rPr lang="es-ES_tradnl" sz="700" b="1" dirty="0"/>
              <a:t> -&gt; neteo de producción neta</a:t>
            </a:r>
            <a:endParaRPr lang="es-ES_tradnl" sz="700" b="1" dirty="0">
              <a:solidFill>
                <a:srgbClr val="C00000"/>
              </a:solidFill>
            </a:endParaRPr>
          </a:p>
          <a:p>
            <a:pPr>
              <a:spcAft>
                <a:spcPts val="600"/>
              </a:spcAft>
            </a:pPr>
            <a:r>
              <a:rPr lang="es-ES_tradnl" sz="700" dirty="0"/>
              <a:t>[3]  </a:t>
            </a:r>
            <a:r>
              <a:rPr lang="es-ES_tradnl" sz="700" b="1" dirty="0">
                <a:solidFill>
                  <a:schemeClr val="accent2"/>
                </a:solidFill>
              </a:rPr>
              <a:t>CONSUMOS AUXILIARES – AUTOCONSUMOS </a:t>
            </a:r>
            <a:r>
              <a:rPr lang="es-ES_tradnl" sz="700" b="1" dirty="0"/>
              <a:t>-&gt; exento de neteo</a:t>
            </a:r>
            <a:endParaRPr lang="es-ES_tradnl" sz="700" b="1" dirty="0">
              <a:solidFill>
                <a:schemeClr val="accent2"/>
              </a:solidFill>
            </a:endParaRPr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CC453ED5-B99B-27D4-F28C-4BD147CBD76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7549" y="834543"/>
            <a:ext cx="4142052" cy="925670"/>
          </a:xfrm>
          <a:prstGeom prst="rect">
            <a:avLst/>
          </a:prstGeom>
        </p:spPr>
      </p:pic>
      <p:sp>
        <p:nvSpPr>
          <p:cNvPr id="3" name="CuadroTexto 2">
            <a:extLst>
              <a:ext uri="{FF2B5EF4-FFF2-40B4-BE49-F238E27FC236}">
                <a16:creationId xmlns:a16="http://schemas.microsoft.com/office/drawing/2014/main" id="{F74FC625-577A-A864-E93F-368AA51542E9}"/>
              </a:ext>
            </a:extLst>
          </p:cNvPr>
          <p:cNvSpPr txBox="1"/>
          <p:nvPr/>
        </p:nvSpPr>
        <p:spPr>
          <a:xfrm>
            <a:off x="127548" y="1828293"/>
            <a:ext cx="85865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900" b="1" dirty="0">
                <a:solidFill>
                  <a:schemeClr val="accent1"/>
                </a:solidFill>
              </a:rPr>
              <a:t>CASO B: el productor solicita también la expedición de </a:t>
            </a:r>
            <a:r>
              <a:rPr lang="es-ES_tradnl" sz="900" b="1" dirty="0" err="1">
                <a:solidFill>
                  <a:schemeClr val="accent1"/>
                </a:solidFill>
              </a:rPr>
              <a:t>GdOs</a:t>
            </a:r>
            <a:r>
              <a:rPr lang="es-ES_tradnl" sz="900" b="1" dirty="0">
                <a:solidFill>
                  <a:schemeClr val="accent1"/>
                </a:solidFill>
              </a:rPr>
              <a:t> por autoconsumo - &gt; hay dos puntos de producción (inyección red y autoconsumos)</a:t>
            </a: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470ADE50-90B4-2968-551C-4F1E62269945}"/>
              </a:ext>
            </a:extLst>
          </p:cNvPr>
          <p:cNvSpPr txBox="1"/>
          <p:nvPr/>
        </p:nvSpPr>
        <p:spPr>
          <a:xfrm>
            <a:off x="162256" y="2201374"/>
            <a:ext cx="8551795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900" b="1" dirty="0">
                <a:solidFill>
                  <a:schemeClr val="accent2"/>
                </a:solidFill>
              </a:rPr>
              <a:t>B1) Si el productor redime las 100 </a:t>
            </a:r>
            <a:r>
              <a:rPr lang="es-ES_tradnl" sz="900" b="1" dirty="0" err="1">
                <a:solidFill>
                  <a:schemeClr val="accent2"/>
                </a:solidFill>
              </a:rPr>
              <a:t>GdOs</a:t>
            </a:r>
            <a:r>
              <a:rPr lang="es-ES_tradnl" sz="900" b="1" dirty="0">
                <a:solidFill>
                  <a:schemeClr val="accent2"/>
                </a:solidFill>
              </a:rPr>
              <a:t> asociadas a [1] con </a:t>
            </a:r>
            <a:r>
              <a:rPr lang="es-ES_tradnl" sz="900" b="1" dirty="0" err="1">
                <a:solidFill>
                  <a:schemeClr val="accent2"/>
                </a:solidFill>
              </a:rPr>
              <a:t>GdOs</a:t>
            </a:r>
            <a:r>
              <a:rPr lang="es-ES_tradnl" sz="900" b="1" dirty="0">
                <a:solidFill>
                  <a:schemeClr val="accent2"/>
                </a:solidFill>
              </a:rPr>
              <a:t> de biogás con fuente de energía: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ES_tradnl" sz="900" b="1" dirty="0">
                <a:solidFill>
                  <a:schemeClr val="accent2"/>
                </a:solidFill>
              </a:rPr>
              <a:t>20 de “gas de vertedero”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ES_tradnl" sz="900" b="1" dirty="0">
                <a:solidFill>
                  <a:schemeClr val="accent2"/>
                </a:solidFill>
              </a:rPr>
              <a:t>80 de “lodos residuales”</a:t>
            </a:r>
          </a:p>
        </p:txBody>
      </p:sp>
      <p:sp>
        <p:nvSpPr>
          <p:cNvPr id="5" name="Rectángulo: esquinas redondeadas 4">
            <a:extLst>
              <a:ext uri="{FF2B5EF4-FFF2-40B4-BE49-F238E27FC236}">
                <a16:creationId xmlns:a16="http://schemas.microsoft.com/office/drawing/2014/main" id="{5FD54326-8C92-F3AC-5D54-6F5D32F83ACD}"/>
              </a:ext>
            </a:extLst>
          </p:cNvPr>
          <p:cNvSpPr/>
          <p:nvPr/>
        </p:nvSpPr>
        <p:spPr>
          <a:xfrm>
            <a:off x="4572000" y="843227"/>
            <a:ext cx="4142052" cy="636076"/>
          </a:xfrm>
          <a:prstGeom prst="roundRect">
            <a:avLst/>
          </a:prstGeom>
          <a:noFill/>
          <a:ln w="95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AC747783-81BB-0F66-7A56-D6BD6E9E0A8A}"/>
              </a:ext>
            </a:extLst>
          </p:cNvPr>
          <p:cNvSpPr txBox="1"/>
          <p:nvPr/>
        </p:nvSpPr>
        <p:spPr>
          <a:xfrm>
            <a:off x="162257" y="3488898"/>
            <a:ext cx="815708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900" b="1" dirty="0">
                <a:solidFill>
                  <a:schemeClr val="bg1">
                    <a:lumMod val="50000"/>
                  </a:schemeClr>
                </a:solidFill>
              </a:rPr>
              <a:t>Producción neta renovable: 100 MW</a:t>
            </a: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CF9E6E16-67D4-463C-3F93-6961CDA4D9E7}"/>
              </a:ext>
            </a:extLst>
          </p:cNvPr>
          <p:cNvSpPr txBox="1"/>
          <p:nvPr/>
        </p:nvSpPr>
        <p:spPr>
          <a:xfrm>
            <a:off x="162257" y="3108794"/>
            <a:ext cx="815708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900" dirty="0">
                <a:solidFill>
                  <a:schemeClr val="bg1">
                    <a:lumMod val="50000"/>
                  </a:schemeClr>
                </a:solidFill>
              </a:rPr>
              <a:t>Consumos auxiliares: 1,5 MW</a:t>
            </a: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A89C48BA-8061-F99A-CA6E-CF92DBDDE9DF}"/>
              </a:ext>
            </a:extLst>
          </p:cNvPr>
          <p:cNvSpPr txBox="1"/>
          <p:nvPr/>
        </p:nvSpPr>
        <p:spPr>
          <a:xfrm>
            <a:off x="162257" y="3288904"/>
            <a:ext cx="815708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900" dirty="0">
                <a:solidFill>
                  <a:schemeClr val="bg1">
                    <a:lumMod val="50000"/>
                  </a:schemeClr>
                </a:solidFill>
              </a:rPr>
              <a:t>Cálculo de producción neta: (1,5/100= 1,5% </a:t>
            </a:r>
            <a:r>
              <a:rPr lang="es-ES_tradnl" sz="900" b="1" dirty="0">
                <a:solidFill>
                  <a:schemeClr val="accent2"/>
                </a:solidFill>
              </a:rPr>
              <a:t>&lt;2%</a:t>
            </a:r>
            <a:r>
              <a:rPr lang="es-ES_tradnl" sz="900" dirty="0">
                <a:solidFill>
                  <a:schemeClr val="bg1">
                    <a:lumMod val="50000"/>
                  </a:schemeClr>
                </a:solidFill>
              </a:rPr>
              <a:t>) -&gt; los consumos auxiliares están exentos de neteo</a:t>
            </a:r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F203556D-9017-A8B9-F861-E31B69540EC9}"/>
              </a:ext>
            </a:extLst>
          </p:cNvPr>
          <p:cNvSpPr txBox="1"/>
          <p:nvPr/>
        </p:nvSpPr>
        <p:spPr>
          <a:xfrm>
            <a:off x="168709" y="2925582"/>
            <a:ext cx="815708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900" dirty="0">
                <a:solidFill>
                  <a:schemeClr val="bg1">
                    <a:lumMod val="50000"/>
                  </a:schemeClr>
                </a:solidFill>
              </a:rPr>
              <a:t>Producción bruta (medida): 90 MWh biometano inyectado + 10 MWh autoconsumos</a:t>
            </a:r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D8155BA4-0996-8DA4-1216-659A26ABD4D7}"/>
              </a:ext>
            </a:extLst>
          </p:cNvPr>
          <p:cNvSpPr txBox="1"/>
          <p:nvPr/>
        </p:nvSpPr>
        <p:spPr>
          <a:xfrm>
            <a:off x="116451" y="4402179"/>
            <a:ext cx="4909149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900" b="1" dirty="0">
                <a:solidFill>
                  <a:schemeClr val="bg1">
                    <a:lumMod val="50000"/>
                  </a:schemeClr>
                </a:solidFill>
              </a:rPr>
              <a:t>Derechos de expedición de biometano:</a:t>
            </a:r>
          </a:p>
          <a:p>
            <a:pPr marL="171450" indent="-171450">
              <a:buFontTx/>
              <a:buChar char="-"/>
            </a:pPr>
            <a:r>
              <a:rPr lang="es-ES_tradnl" sz="900" b="1" dirty="0">
                <a:solidFill>
                  <a:schemeClr val="bg1">
                    <a:lumMod val="50000"/>
                  </a:schemeClr>
                </a:solidFill>
              </a:rPr>
              <a:t>Con fuente de energía “gas de vertedero”:  0,2*100 = 20 </a:t>
            </a:r>
          </a:p>
          <a:p>
            <a:pPr marL="171450" indent="-171450">
              <a:buFontTx/>
              <a:buChar char="-"/>
            </a:pPr>
            <a:r>
              <a:rPr lang="es-ES_tradnl" sz="900" b="1" dirty="0">
                <a:solidFill>
                  <a:schemeClr val="bg1">
                    <a:lumMod val="50000"/>
                  </a:schemeClr>
                </a:solidFill>
              </a:rPr>
              <a:t>Con fuente de energía “lodos residuales”: 0,8*100 =80 </a:t>
            </a:r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9ACEAC83-64E0-D2D6-2A6C-8CE6A2474F14}"/>
              </a:ext>
            </a:extLst>
          </p:cNvPr>
          <p:cNvSpPr txBox="1"/>
          <p:nvPr/>
        </p:nvSpPr>
        <p:spPr>
          <a:xfrm>
            <a:off x="127549" y="2756660"/>
            <a:ext cx="815708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900" b="1" dirty="0">
                <a:solidFill>
                  <a:schemeClr val="accent5"/>
                </a:solidFill>
              </a:rPr>
              <a:t>PASO 1 – cálculo de la producción neta</a:t>
            </a:r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008C9418-2282-FD5E-F8B6-97C10CD9F13A}"/>
              </a:ext>
            </a:extLst>
          </p:cNvPr>
          <p:cNvSpPr txBox="1"/>
          <p:nvPr/>
        </p:nvSpPr>
        <p:spPr>
          <a:xfrm>
            <a:off x="127549" y="3799244"/>
            <a:ext cx="455965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900" b="1" dirty="0">
                <a:solidFill>
                  <a:schemeClr val="accent5"/>
                </a:solidFill>
              </a:rPr>
              <a:t>PASO 2 – cálculo de los derechos de expedición</a:t>
            </a:r>
          </a:p>
        </p:txBody>
      </p:sp>
      <p:sp>
        <p:nvSpPr>
          <p:cNvPr id="16" name="CuadroTexto 15">
            <a:extLst>
              <a:ext uri="{FF2B5EF4-FFF2-40B4-BE49-F238E27FC236}">
                <a16:creationId xmlns:a16="http://schemas.microsoft.com/office/drawing/2014/main" id="{3917D799-9C9B-49D0-F76A-58FA2D817C35}"/>
              </a:ext>
            </a:extLst>
          </p:cNvPr>
          <p:cNvSpPr txBox="1"/>
          <p:nvPr/>
        </p:nvSpPr>
        <p:spPr>
          <a:xfrm>
            <a:off x="105949" y="4021668"/>
            <a:ext cx="49091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900" dirty="0">
                <a:solidFill>
                  <a:schemeClr val="bg1">
                    <a:lumMod val="50000"/>
                  </a:schemeClr>
                </a:solidFill>
              </a:rPr>
              <a:t>Energy Input Factor por conversión de “gas de vertedero”: 20/ (20+80) = 0,2</a:t>
            </a:r>
          </a:p>
          <a:p>
            <a:r>
              <a:rPr lang="es-ES_tradnl" sz="900" dirty="0">
                <a:solidFill>
                  <a:schemeClr val="bg1">
                    <a:lumMod val="50000"/>
                  </a:schemeClr>
                </a:solidFill>
              </a:rPr>
              <a:t>Energy Input Factor por conversión de “lodos residuales”: 80 / (20+80) = 0,8</a:t>
            </a:r>
          </a:p>
        </p:txBody>
      </p:sp>
      <p:sp>
        <p:nvSpPr>
          <p:cNvPr id="19" name="Cerrar llave 18">
            <a:extLst>
              <a:ext uri="{FF2B5EF4-FFF2-40B4-BE49-F238E27FC236}">
                <a16:creationId xmlns:a16="http://schemas.microsoft.com/office/drawing/2014/main" id="{6CEB906E-0B99-CE61-4353-15AA8AE0CB2C}"/>
              </a:ext>
            </a:extLst>
          </p:cNvPr>
          <p:cNvSpPr/>
          <p:nvPr/>
        </p:nvSpPr>
        <p:spPr>
          <a:xfrm>
            <a:off x="4039200" y="4559417"/>
            <a:ext cx="108000" cy="347146"/>
          </a:xfrm>
          <a:prstGeom prst="rightBrac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20" name="CuadroTexto 19">
            <a:extLst>
              <a:ext uri="{FF2B5EF4-FFF2-40B4-BE49-F238E27FC236}">
                <a16:creationId xmlns:a16="http://schemas.microsoft.com/office/drawing/2014/main" id="{19941587-A237-F3BB-6AE7-DE2ED470BE1A}"/>
              </a:ext>
            </a:extLst>
          </p:cNvPr>
          <p:cNvSpPr txBox="1"/>
          <p:nvPr/>
        </p:nvSpPr>
        <p:spPr>
          <a:xfrm>
            <a:off x="4125971" y="4617574"/>
            <a:ext cx="139679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900" b="1" dirty="0">
                <a:solidFill>
                  <a:schemeClr val="accent1"/>
                </a:solidFill>
              </a:rPr>
              <a:t>TOTAL: 100 </a:t>
            </a:r>
            <a:r>
              <a:rPr lang="es-ES_tradnl" sz="900" b="1" dirty="0" err="1">
                <a:solidFill>
                  <a:schemeClr val="accent1"/>
                </a:solidFill>
              </a:rPr>
              <a:t>GdOs</a:t>
            </a:r>
            <a:endParaRPr lang="es-ES_tradnl" sz="900" b="1" dirty="0">
              <a:solidFill>
                <a:schemeClr val="accent1"/>
              </a:solidFill>
            </a:endParaRP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0260A599-2C84-A5DD-B0E5-94206059B682}"/>
              </a:ext>
            </a:extLst>
          </p:cNvPr>
          <p:cNvSpPr txBox="1"/>
          <p:nvPr/>
        </p:nvSpPr>
        <p:spPr>
          <a:xfrm>
            <a:off x="5493971" y="3611855"/>
            <a:ext cx="36140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900" b="1" dirty="0">
                <a:solidFill>
                  <a:schemeClr val="accent5"/>
                </a:solidFill>
              </a:rPr>
              <a:t>PASO 3 – Derechos de expedición por punto de producción</a:t>
            </a:r>
          </a:p>
        </p:txBody>
      </p:sp>
      <p:sp>
        <p:nvSpPr>
          <p:cNvPr id="15" name="CuadroTexto 14">
            <a:extLst>
              <a:ext uri="{FF2B5EF4-FFF2-40B4-BE49-F238E27FC236}">
                <a16:creationId xmlns:a16="http://schemas.microsoft.com/office/drawing/2014/main" id="{302450AA-460A-0A10-169D-DE2A8F4B1197}"/>
              </a:ext>
            </a:extLst>
          </p:cNvPr>
          <p:cNvSpPr txBox="1"/>
          <p:nvPr/>
        </p:nvSpPr>
        <p:spPr>
          <a:xfrm>
            <a:off x="5517993" y="3943648"/>
            <a:ext cx="361403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900" b="1" dirty="0">
                <a:solidFill>
                  <a:schemeClr val="bg1">
                    <a:lumMod val="50000"/>
                  </a:schemeClr>
                </a:solidFill>
              </a:rPr>
              <a:t>Autoconsumos</a:t>
            </a:r>
          </a:p>
        </p:txBody>
      </p:sp>
      <p:sp>
        <p:nvSpPr>
          <p:cNvPr id="17" name="CuadroTexto 16">
            <a:extLst>
              <a:ext uri="{FF2B5EF4-FFF2-40B4-BE49-F238E27FC236}">
                <a16:creationId xmlns:a16="http://schemas.microsoft.com/office/drawing/2014/main" id="{2DD0B3B9-1BA8-139C-9580-56A415BD36C4}"/>
              </a:ext>
            </a:extLst>
          </p:cNvPr>
          <p:cNvSpPr txBox="1"/>
          <p:nvPr/>
        </p:nvSpPr>
        <p:spPr>
          <a:xfrm>
            <a:off x="5580742" y="4128148"/>
            <a:ext cx="33820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900" dirty="0">
                <a:solidFill>
                  <a:schemeClr val="bg1">
                    <a:lumMod val="50000"/>
                  </a:schemeClr>
                </a:solidFill>
              </a:rPr>
              <a:t>Autoconsumos “gas de vertedero”: 20* 10/ 100= 2</a:t>
            </a:r>
          </a:p>
          <a:p>
            <a:r>
              <a:rPr lang="es-ES_tradnl" sz="900" dirty="0" err="1">
                <a:solidFill>
                  <a:schemeClr val="bg1">
                    <a:lumMod val="50000"/>
                  </a:schemeClr>
                </a:solidFill>
              </a:rPr>
              <a:t>Autoconsumos“lodos</a:t>
            </a:r>
            <a:r>
              <a:rPr lang="es-ES_tradnl" sz="900" dirty="0">
                <a:solidFill>
                  <a:schemeClr val="bg1">
                    <a:lumMod val="50000"/>
                  </a:schemeClr>
                </a:solidFill>
              </a:rPr>
              <a:t> residuales”: 80 *10/100 = 8</a:t>
            </a:r>
          </a:p>
        </p:txBody>
      </p:sp>
      <p:sp>
        <p:nvSpPr>
          <p:cNvPr id="18" name="CuadroTexto 17">
            <a:extLst>
              <a:ext uri="{FF2B5EF4-FFF2-40B4-BE49-F238E27FC236}">
                <a16:creationId xmlns:a16="http://schemas.microsoft.com/office/drawing/2014/main" id="{DE2D165A-FA3B-2742-BD01-2D3A760B4493}"/>
              </a:ext>
            </a:extLst>
          </p:cNvPr>
          <p:cNvSpPr txBox="1"/>
          <p:nvPr/>
        </p:nvSpPr>
        <p:spPr>
          <a:xfrm>
            <a:off x="5511993" y="4463248"/>
            <a:ext cx="361403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900" b="1" dirty="0">
                <a:solidFill>
                  <a:schemeClr val="bg1">
                    <a:lumMod val="50000"/>
                  </a:schemeClr>
                </a:solidFill>
              </a:rPr>
              <a:t>Biometano inyectado en red</a:t>
            </a:r>
          </a:p>
        </p:txBody>
      </p:sp>
      <p:sp>
        <p:nvSpPr>
          <p:cNvPr id="21" name="CuadroTexto 20">
            <a:extLst>
              <a:ext uri="{FF2B5EF4-FFF2-40B4-BE49-F238E27FC236}">
                <a16:creationId xmlns:a16="http://schemas.microsoft.com/office/drawing/2014/main" id="{75DE3CA2-BBE4-51FE-912A-9BE25B36353F}"/>
              </a:ext>
            </a:extLst>
          </p:cNvPr>
          <p:cNvSpPr txBox="1"/>
          <p:nvPr/>
        </p:nvSpPr>
        <p:spPr>
          <a:xfrm>
            <a:off x="5574742" y="4647748"/>
            <a:ext cx="35692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900" dirty="0">
                <a:solidFill>
                  <a:schemeClr val="bg1">
                    <a:lumMod val="50000"/>
                  </a:schemeClr>
                </a:solidFill>
              </a:rPr>
              <a:t>Biometano </a:t>
            </a:r>
            <a:r>
              <a:rPr lang="es-ES_tradnl" sz="900" dirty="0" err="1">
                <a:solidFill>
                  <a:schemeClr val="bg1">
                    <a:lumMod val="50000"/>
                  </a:schemeClr>
                </a:solidFill>
              </a:rPr>
              <a:t>inyect</a:t>
            </a:r>
            <a:r>
              <a:rPr lang="es-ES_tradnl" sz="900" dirty="0">
                <a:solidFill>
                  <a:schemeClr val="bg1">
                    <a:lumMod val="50000"/>
                  </a:schemeClr>
                </a:solidFill>
              </a:rPr>
              <a:t>. “gas de vertedero”: 20* 90/ 100= 18</a:t>
            </a:r>
          </a:p>
          <a:p>
            <a:r>
              <a:rPr lang="es-ES_tradnl" sz="900" dirty="0">
                <a:solidFill>
                  <a:schemeClr val="bg1">
                    <a:lumMod val="50000"/>
                  </a:schemeClr>
                </a:solidFill>
              </a:rPr>
              <a:t>Biometano </a:t>
            </a:r>
            <a:r>
              <a:rPr lang="es-ES_tradnl" sz="900" dirty="0" err="1">
                <a:solidFill>
                  <a:schemeClr val="bg1">
                    <a:lumMod val="50000"/>
                  </a:schemeClr>
                </a:solidFill>
              </a:rPr>
              <a:t>inyect</a:t>
            </a:r>
            <a:r>
              <a:rPr lang="es-ES_tradnl" sz="900" dirty="0">
                <a:solidFill>
                  <a:schemeClr val="bg1">
                    <a:lumMod val="50000"/>
                  </a:schemeClr>
                </a:solidFill>
              </a:rPr>
              <a:t>.“lodos residuales”: 80 *90/100 = 72</a:t>
            </a:r>
          </a:p>
        </p:txBody>
      </p:sp>
    </p:spTree>
    <p:extLst>
      <p:ext uri="{BB962C8B-B14F-4D97-AF65-F5344CB8AC3E}">
        <p14:creationId xmlns:p14="http://schemas.microsoft.com/office/powerpoint/2010/main" val="341555889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texto 5">
            <a:extLst>
              <a:ext uri="{FF2B5EF4-FFF2-40B4-BE49-F238E27FC236}">
                <a16:creationId xmlns:a16="http://schemas.microsoft.com/office/drawing/2014/main" id="{17EAECD1-9F6A-CD44-B335-AEDA6E624EA4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473522" y="291991"/>
            <a:ext cx="7940342" cy="335413"/>
          </a:xfrm>
        </p:spPr>
        <p:txBody>
          <a:bodyPr/>
          <a:lstStyle/>
          <a:p>
            <a:r>
              <a:rPr lang="es-ES_tradnl" dirty="0"/>
              <a:t>2. Conversión: </a:t>
            </a:r>
            <a:r>
              <a:rPr lang="es-ES_tradnl" dirty="0" err="1"/>
              <a:t>upgrading</a:t>
            </a:r>
            <a:r>
              <a:rPr lang="es-ES_tradnl" dirty="0"/>
              <a:t> de biometano</a:t>
            </a:r>
          </a:p>
        </p:txBody>
      </p:sp>
      <p:sp>
        <p:nvSpPr>
          <p:cNvPr id="39" name="CuadroTexto 38">
            <a:extLst>
              <a:ext uri="{FF2B5EF4-FFF2-40B4-BE49-F238E27FC236}">
                <a16:creationId xmlns:a16="http://schemas.microsoft.com/office/drawing/2014/main" id="{F9F6C79B-E0B9-CF08-EC21-99EF6F60C52E}"/>
              </a:ext>
            </a:extLst>
          </p:cNvPr>
          <p:cNvSpPr txBox="1"/>
          <p:nvPr/>
        </p:nvSpPr>
        <p:spPr>
          <a:xfrm>
            <a:off x="4564054" y="639711"/>
            <a:ext cx="144943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sz="900" b="1" dirty="0">
                <a:solidFill>
                  <a:schemeClr val="accent1"/>
                </a:solidFill>
              </a:rPr>
              <a:t>Puntos de consumo</a:t>
            </a:r>
          </a:p>
        </p:txBody>
      </p:sp>
      <p:sp>
        <p:nvSpPr>
          <p:cNvPr id="69" name="CuadroTexto 68">
            <a:extLst>
              <a:ext uri="{FF2B5EF4-FFF2-40B4-BE49-F238E27FC236}">
                <a16:creationId xmlns:a16="http://schemas.microsoft.com/office/drawing/2014/main" id="{DFE4C808-D390-3644-84C6-02B161E7B71D}"/>
              </a:ext>
            </a:extLst>
          </p:cNvPr>
          <p:cNvSpPr txBox="1"/>
          <p:nvPr/>
        </p:nvSpPr>
        <p:spPr>
          <a:xfrm>
            <a:off x="4592854" y="893627"/>
            <a:ext cx="4004622" cy="5693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s-ES_tradnl" sz="700" dirty="0"/>
              <a:t>[1]  </a:t>
            </a:r>
            <a:r>
              <a:rPr lang="es-ES_tradnl" sz="700" b="1" dirty="0">
                <a:solidFill>
                  <a:schemeClr val="accent5"/>
                </a:solidFill>
              </a:rPr>
              <a:t>MATERIA PRIMA – BIOGÁS  - PROCESO DE CONVERSIÓN</a:t>
            </a:r>
          </a:p>
          <a:p>
            <a:pPr>
              <a:spcAft>
                <a:spcPts val="600"/>
              </a:spcAft>
            </a:pPr>
            <a:r>
              <a:rPr lang="es-ES_tradnl" sz="700" dirty="0"/>
              <a:t>[2]  </a:t>
            </a:r>
            <a:r>
              <a:rPr lang="es-ES_tradnl" sz="700" b="1" dirty="0">
                <a:solidFill>
                  <a:srgbClr val="C00000"/>
                </a:solidFill>
              </a:rPr>
              <a:t>CONSUMOS AUXILIARES – ELECTRICIDAD </a:t>
            </a:r>
            <a:r>
              <a:rPr lang="es-ES_tradnl" sz="700" b="1" dirty="0"/>
              <a:t> -&gt; neteo de producción neta</a:t>
            </a:r>
            <a:endParaRPr lang="es-ES_tradnl" sz="700" b="1" dirty="0">
              <a:solidFill>
                <a:srgbClr val="C00000"/>
              </a:solidFill>
            </a:endParaRPr>
          </a:p>
          <a:p>
            <a:pPr>
              <a:spcAft>
                <a:spcPts val="600"/>
              </a:spcAft>
            </a:pPr>
            <a:r>
              <a:rPr lang="es-ES_tradnl" sz="700" dirty="0"/>
              <a:t>[3]  </a:t>
            </a:r>
            <a:r>
              <a:rPr lang="es-ES_tradnl" sz="700" b="1" dirty="0">
                <a:solidFill>
                  <a:schemeClr val="accent2"/>
                </a:solidFill>
              </a:rPr>
              <a:t>CONSUMOS AUXILIARES – AUTOCONSUMOS </a:t>
            </a:r>
            <a:r>
              <a:rPr lang="es-ES_tradnl" sz="700" b="1" dirty="0"/>
              <a:t>-&gt; exento de neteo</a:t>
            </a:r>
            <a:endParaRPr lang="es-ES_tradnl" sz="700" b="1" dirty="0">
              <a:solidFill>
                <a:schemeClr val="accent2"/>
              </a:solidFill>
            </a:endParaRPr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CC453ED5-B99B-27D4-F28C-4BD147CBD76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7549" y="834543"/>
            <a:ext cx="4142052" cy="925670"/>
          </a:xfrm>
          <a:prstGeom prst="rect">
            <a:avLst/>
          </a:prstGeom>
        </p:spPr>
      </p:pic>
      <p:sp>
        <p:nvSpPr>
          <p:cNvPr id="3" name="CuadroTexto 2">
            <a:extLst>
              <a:ext uri="{FF2B5EF4-FFF2-40B4-BE49-F238E27FC236}">
                <a16:creationId xmlns:a16="http://schemas.microsoft.com/office/drawing/2014/main" id="{F74FC625-577A-A864-E93F-368AA51542E9}"/>
              </a:ext>
            </a:extLst>
          </p:cNvPr>
          <p:cNvSpPr txBox="1"/>
          <p:nvPr/>
        </p:nvSpPr>
        <p:spPr>
          <a:xfrm>
            <a:off x="127548" y="1828293"/>
            <a:ext cx="85865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900" b="1" dirty="0">
                <a:solidFill>
                  <a:schemeClr val="accent1"/>
                </a:solidFill>
              </a:rPr>
              <a:t>CASO B: el productor solicita también la expedición de </a:t>
            </a:r>
            <a:r>
              <a:rPr lang="es-ES_tradnl" sz="900" b="1" dirty="0" err="1">
                <a:solidFill>
                  <a:schemeClr val="accent1"/>
                </a:solidFill>
              </a:rPr>
              <a:t>GdOs</a:t>
            </a:r>
            <a:r>
              <a:rPr lang="es-ES_tradnl" sz="900" b="1" dirty="0">
                <a:solidFill>
                  <a:schemeClr val="accent1"/>
                </a:solidFill>
              </a:rPr>
              <a:t> por autoconsumo - &gt; hay dos puntos de producción (inyección red y autoconsumos)</a:t>
            </a:r>
          </a:p>
        </p:txBody>
      </p:sp>
      <p:sp>
        <p:nvSpPr>
          <p:cNvPr id="5" name="Rectángulo: esquinas redondeadas 4">
            <a:extLst>
              <a:ext uri="{FF2B5EF4-FFF2-40B4-BE49-F238E27FC236}">
                <a16:creationId xmlns:a16="http://schemas.microsoft.com/office/drawing/2014/main" id="{5FD54326-8C92-F3AC-5D54-6F5D32F83ACD}"/>
              </a:ext>
            </a:extLst>
          </p:cNvPr>
          <p:cNvSpPr/>
          <p:nvPr/>
        </p:nvSpPr>
        <p:spPr>
          <a:xfrm>
            <a:off x="4572000" y="843227"/>
            <a:ext cx="4142052" cy="636076"/>
          </a:xfrm>
          <a:prstGeom prst="roundRect">
            <a:avLst/>
          </a:prstGeom>
          <a:noFill/>
          <a:ln w="95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AC747783-81BB-0F66-7A56-D6BD6E9E0A8A}"/>
              </a:ext>
            </a:extLst>
          </p:cNvPr>
          <p:cNvSpPr txBox="1"/>
          <p:nvPr/>
        </p:nvSpPr>
        <p:spPr>
          <a:xfrm>
            <a:off x="162257" y="3236898"/>
            <a:ext cx="815708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900" b="1" dirty="0">
                <a:solidFill>
                  <a:schemeClr val="bg1">
                    <a:lumMod val="50000"/>
                  </a:schemeClr>
                </a:solidFill>
              </a:rPr>
              <a:t>Producción neta renovable: 100 MW</a:t>
            </a: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CF9E6E16-67D4-463C-3F93-6961CDA4D9E7}"/>
              </a:ext>
            </a:extLst>
          </p:cNvPr>
          <p:cNvSpPr txBox="1"/>
          <p:nvPr/>
        </p:nvSpPr>
        <p:spPr>
          <a:xfrm>
            <a:off x="162257" y="2856794"/>
            <a:ext cx="815708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900" dirty="0">
                <a:solidFill>
                  <a:schemeClr val="bg1">
                    <a:lumMod val="50000"/>
                  </a:schemeClr>
                </a:solidFill>
              </a:rPr>
              <a:t>Consumos auxiliares: 1,5 MW</a:t>
            </a: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A89C48BA-8061-F99A-CA6E-CF92DBDDE9DF}"/>
              </a:ext>
            </a:extLst>
          </p:cNvPr>
          <p:cNvSpPr txBox="1"/>
          <p:nvPr/>
        </p:nvSpPr>
        <p:spPr>
          <a:xfrm>
            <a:off x="162257" y="3036904"/>
            <a:ext cx="815708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900" dirty="0">
                <a:solidFill>
                  <a:schemeClr val="bg1">
                    <a:lumMod val="50000"/>
                  </a:schemeClr>
                </a:solidFill>
              </a:rPr>
              <a:t>Cálculo de producción neta: (1,5/100= 1,5% </a:t>
            </a:r>
            <a:r>
              <a:rPr lang="es-ES_tradnl" sz="900" b="1" dirty="0">
                <a:solidFill>
                  <a:schemeClr val="accent2"/>
                </a:solidFill>
              </a:rPr>
              <a:t>&lt;2%</a:t>
            </a:r>
            <a:r>
              <a:rPr lang="es-ES_tradnl" sz="900" dirty="0">
                <a:solidFill>
                  <a:schemeClr val="bg1">
                    <a:lumMod val="50000"/>
                  </a:schemeClr>
                </a:solidFill>
              </a:rPr>
              <a:t>) -&gt; los consumos auxiliares están exentos de neteo</a:t>
            </a:r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F203556D-9017-A8B9-F861-E31B69540EC9}"/>
              </a:ext>
            </a:extLst>
          </p:cNvPr>
          <p:cNvSpPr txBox="1"/>
          <p:nvPr/>
        </p:nvSpPr>
        <p:spPr>
          <a:xfrm>
            <a:off x="168709" y="2673582"/>
            <a:ext cx="815708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900" dirty="0">
                <a:solidFill>
                  <a:schemeClr val="bg1">
                    <a:lumMod val="50000"/>
                  </a:schemeClr>
                </a:solidFill>
              </a:rPr>
              <a:t>Producción bruta (medida): 90 MWh biometano inyectado + 10 MWh autoconsumos</a:t>
            </a:r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D8155BA4-0996-8DA4-1216-659A26ABD4D7}"/>
              </a:ext>
            </a:extLst>
          </p:cNvPr>
          <p:cNvSpPr txBox="1"/>
          <p:nvPr/>
        </p:nvSpPr>
        <p:spPr>
          <a:xfrm>
            <a:off x="116451" y="4150179"/>
            <a:ext cx="534357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900" b="1" dirty="0">
                <a:solidFill>
                  <a:schemeClr val="bg1">
                    <a:lumMod val="50000"/>
                  </a:schemeClr>
                </a:solidFill>
              </a:rPr>
              <a:t>Derechos de expedición de biometano:</a:t>
            </a:r>
          </a:p>
          <a:p>
            <a:pPr marL="171450" indent="-171450">
              <a:buFontTx/>
              <a:buChar char="-"/>
            </a:pPr>
            <a:r>
              <a:rPr lang="es-ES_tradnl" sz="900" b="1" dirty="0">
                <a:solidFill>
                  <a:schemeClr val="bg1">
                    <a:lumMod val="50000"/>
                  </a:schemeClr>
                </a:solidFill>
              </a:rPr>
              <a:t>Con fuente de energía “gas de vertedero”:  0,5*100 = 50 </a:t>
            </a:r>
          </a:p>
          <a:p>
            <a:pPr marL="171450" indent="-171450">
              <a:buFontTx/>
              <a:buChar char="-"/>
            </a:pPr>
            <a:r>
              <a:rPr lang="es-ES_tradnl" sz="900" b="1" dirty="0">
                <a:solidFill>
                  <a:schemeClr val="bg1">
                    <a:lumMod val="50000"/>
                  </a:schemeClr>
                </a:solidFill>
              </a:rPr>
              <a:t>Con fuente de energía “NO ESPECIFICADO” – no da lugar a derechos de expedición</a:t>
            </a:r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9ACEAC83-64E0-D2D6-2A6C-8CE6A2474F14}"/>
              </a:ext>
            </a:extLst>
          </p:cNvPr>
          <p:cNvSpPr txBox="1"/>
          <p:nvPr/>
        </p:nvSpPr>
        <p:spPr>
          <a:xfrm>
            <a:off x="127549" y="2504660"/>
            <a:ext cx="815708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900" b="1" dirty="0">
                <a:solidFill>
                  <a:schemeClr val="accent5"/>
                </a:solidFill>
              </a:rPr>
              <a:t>PASO 1 – cálculo de la producción neta</a:t>
            </a:r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008C9418-2282-FD5E-F8B6-97C10CD9F13A}"/>
              </a:ext>
            </a:extLst>
          </p:cNvPr>
          <p:cNvSpPr txBox="1"/>
          <p:nvPr/>
        </p:nvSpPr>
        <p:spPr>
          <a:xfrm>
            <a:off x="127549" y="3547244"/>
            <a:ext cx="455965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900" b="1" dirty="0">
                <a:solidFill>
                  <a:schemeClr val="accent5"/>
                </a:solidFill>
              </a:rPr>
              <a:t>PASO 2 – cálculo de los derechos de expedición</a:t>
            </a:r>
          </a:p>
        </p:txBody>
      </p:sp>
      <p:sp>
        <p:nvSpPr>
          <p:cNvPr id="16" name="CuadroTexto 15">
            <a:extLst>
              <a:ext uri="{FF2B5EF4-FFF2-40B4-BE49-F238E27FC236}">
                <a16:creationId xmlns:a16="http://schemas.microsoft.com/office/drawing/2014/main" id="{3917D799-9C9B-49D0-F76A-58FA2D817C35}"/>
              </a:ext>
            </a:extLst>
          </p:cNvPr>
          <p:cNvSpPr txBox="1"/>
          <p:nvPr/>
        </p:nvSpPr>
        <p:spPr>
          <a:xfrm>
            <a:off x="105949" y="3769668"/>
            <a:ext cx="51860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900" dirty="0">
                <a:solidFill>
                  <a:schemeClr val="bg1">
                    <a:lumMod val="50000"/>
                  </a:schemeClr>
                </a:solidFill>
              </a:rPr>
              <a:t>Energy Input Factor por conversión de “gas de vertedero”: 50/ (50+50) = 0,5</a:t>
            </a:r>
          </a:p>
          <a:p>
            <a:r>
              <a:rPr lang="es-ES_tradnl" sz="900" dirty="0">
                <a:solidFill>
                  <a:schemeClr val="bg1">
                    <a:lumMod val="50000"/>
                  </a:schemeClr>
                </a:solidFill>
              </a:rPr>
              <a:t>Energy Input Factor por conversión de </a:t>
            </a:r>
            <a:r>
              <a:rPr lang="es-ES_tradnl" sz="900" b="1" dirty="0">
                <a:solidFill>
                  <a:schemeClr val="bg1">
                    <a:lumMod val="50000"/>
                  </a:schemeClr>
                </a:solidFill>
              </a:rPr>
              <a:t>“NO ESPECIFICADO”</a:t>
            </a:r>
            <a:r>
              <a:rPr lang="es-ES_tradnl" sz="900" dirty="0">
                <a:solidFill>
                  <a:schemeClr val="bg1">
                    <a:lumMod val="50000"/>
                  </a:schemeClr>
                </a:solidFill>
              </a:rPr>
              <a:t>: 50 / (50+50) = 0,5</a:t>
            </a:r>
          </a:p>
        </p:txBody>
      </p:sp>
      <p:sp>
        <p:nvSpPr>
          <p:cNvPr id="19" name="Cerrar llave 18">
            <a:extLst>
              <a:ext uri="{FF2B5EF4-FFF2-40B4-BE49-F238E27FC236}">
                <a16:creationId xmlns:a16="http://schemas.microsoft.com/office/drawing/2014/main" id="{6CEB906E-0B99-CE61-4353-15AA8AE0CB2C}"/>
              </a:ext>
            </a:extLst>
          </p:cNvPr>
          <p:cNvSpPr/>
          <p:nvPr/>
        </p:nvSpPr>
        <p:spPr>
          <a:xfrm rot="5400000">
            <a:off x="3712803" y="4142892"/>
            <a:ext cx="148020" cy="1181573"/>
          </a:xfrm>
          <a:prstGeom prst="rightBrac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20" name="CuadroTexto 19">
            <a:extLst>
              <a:ext uri="{FF2B5EF4-FFF2-40B4-BE49-F238E27FC236}">
                <a16:creationId xmlns:a16="http://schemas.microsoft.com/office/drawing/2014/main" id="{19941587-A237-F3BB-6AE7-DE2ED470BE1A}"/>
              </a:ext>
            </a:extLst>
          </p:cNvPr>
          <p:cNvSpPr txBox="1"/>
          <p:nvPr/>
        </p:nvSpPr>
        <p:spPr>
          <a:xfrm>
            <a:off x="3088413" y="4821449"/>
            <a:ext cx="139679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900" b="1" dirty="0">
                <a:solidFill>
                  <a:schemeClr val="accent1"/>
                </a:solidFill>
              </a:rPr>
              <a:t>TOTAL: 50 </a:t>
            </a:r>
            <a:r>
              <a:rPr lang="es-ES_tradnl" sz="900" b="1" dirty="0" err="1">
                <a:solidFill>
                  <a:schemeClr val="accent1"/>
                </a:solidFill>
              </a:rPr>
              <a:t>GdOs</a:t>
            </a:r>
            <a:endParaRPr lang="es-ES_tradnl" sz="900" b="1" dirty="0">
              <a:solidFill>
                <a:schemeClr val="accent1"/>
              </a:solidFill>
            </a:endParaRP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0260A599-2C84-A5DD-B0E5-94206059B682}"/>
              </a:ext>
            </a:extLst>
          </p:cNvPr>
          <p:cNvSpPr txBox="1"/>
          <p:nvPr/>
        </p:nvSpPr>
        <p:spPr>
          <a:xfrm>
            <a:off x="5493971" y="3359855"/>
            <a:ext cx="36140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900" b="1" dirty="0">
                <a:solidFill>
                  <a:schemeClr val="accent5"/>
                </a:solidFill>
              </a:rPr>
              <a:t>PASO 3 – Derechos de expedición por punto de producción</a:t>
            </a:r>
          </a:p>
        </p:txBody>
      </p:sp>
      <p:sp>
        <p:nvSpPr>
          <p:cNvPr id="15" name="CuadroTexto 14">
            <a:extLst>
              <a:ext uri="{FF2B5EF4-FFF2-40B4-BE49-F238E27FC236}">
                <a16:creationId xmlns:a16="http://schemas.microsoft.com/office/drawing/2014/main" id="{302450AA-460A-0A10-169D-DE2A8F4B1197}"/>
              </a:ext>
            </a:extLst>
          </p:cNvPr>
          <p:cNvSpPr txBox="1"/>
          <p:nvPr/>
        </p:nvSpPr>
        <p:spPr>
          <a:xfrm>
            <a:off x="5517993" y="3691648"/>
            <a:ext cx="361403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900" b="1" dirty="0">
                <a:solidFill>
                  <a:schemeClr val="bg1">
                    <a:lumMod val="50000"/>
                  </a:schemeClr>
                </a:solidFill>
              </a:rPr>
              <a:t>Autoconsumos</a:t>
            </a:r>
          </a:p>
        </p:txBody>
      </p:sp>
      <p:sp>
        <p:nvSpPr>
          <p:cNvPr id="17" name="CuadroTexto 16">
            <a:extLst>
              <a:ext uri="{FF2B5EF4-FFF2-40B4-BE49-F238E27FC236}">
                <a16:creationId xmlns:a16="http://schemas.microsoft.com/office/drawing/2014/main" id="{2DD0B3B9-1BA8-139C-9580-56A415BD36C4}"/>
              </a:ext>
            </a:extLst>
          </p:cNvPr>
          <p:cNvSpPr txBox="1"/>
          <p:nvPr/>
        </p:nvSpPr>
        <p:spPr>
          <a:xfrm>
            <a:off x="5580742" y="3876148"/>
            <a:ext cx="338200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900" dirty="0">
                <a:solidFill>
                  <a:schemeClr val="bg1">
                    <a:lumMod val="50000"/>
                  </a:schemeClr>
                </a:solidFill>
              </a:rPr>
              <a:t>Autoconsumos “gas de vertedero”: 50* 10/ 100= 5</a:t>
            </a:r>
          </a:p>
        </p:txBody>
      </p:sp>
      <p:sp>
        <p:nvSpPr>
          <p:cNvPr id="18" name="CuadroTexto 17">
            <a:extLst>
              <a:ext uri="{FF2B5EF4-FFF2-40B4-BE49-F238E27FC236}">
                <a16:creationId xmlns:a16="http://schemas.microsoft.com/office/drawing/2014/main" id="{DE2D165A-FA3B-2742-BD01-2D3A760B4493}"/>
              </a:ext>
            </a:extLst>
          </p:cNvPr>
          <p:cNvSpPr txBox="1"/>
          <p:nvPr/>
        </p:nvSpPr>
        <p:spPr>
          <a:xfrm>
            <a:off x="5511993" y="4211248"/>
            <a:ext cx="361403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900" b="1" dirty="0">
                <a:solidFill>
                  <a:schemeClr val="bg1">
                    <a:lumMod val="50000"/>
                  </a:schemeClr>
                </a:solidFill>
              </a:rPr>
              <a:t>Biometano inyectado en red</a:t>
            </a:r>
          </a:p>
        </p:txBody>
      </p:sp>
      <p:sp>
        <p:nvSpPr>
          <p:cNvPr id="21" name="CuadroTexto 20">
            <a:extLst>
              <a:ext uri="{FF2B5EF4-FFF2-40B4-BE49-F238E27FC236}">
                <a16:creationId xmlns:a16="http://schemas.microsoft.com/office/drawing/2014/main" id="{75DE3CA2-BBE4-51FE-912A-9BE25B36353F}"/>
              </a:ext>
            </a:extLst>
          </p:cNvPr>
          <p:cNvSpPr txBox="1"/>
          <p:nvPr/>
        </p:nvSpPr>
        <p:spPr>
          <a:xfrm>
            <a:off x="5574742" y="4395748"/>
            <a:ext cx="356925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900" dirty="0">
                <a:solidFill>
                  <a:schemeClr val="bg1">
                    <a:lumMod val="50000"/>
                  </a:schemeClr>
                </a:solidFill>
              </a:rPr>
              <a:t>Biometano </a:t>
            </a:r>
            <a:r>
              <a:rPr lang="es-ES_tradnl" sz="900" dirty="0" err="1">
                <a:solidFill>
                  <a:schemeClr val="bg1">
                    <a:lumMod val="50000"/>
                  </a:schemeClr>
                </a:solidFill>
              </a:rPr>
              <a:t>inyect</a:t>
            </a:r>
            <a:r>
              <a:rPr lang="es-ES_tradnl" sz="900" dirty="0">
                <a:solidFill>
                  <a:schemeClr val="bg1">
                    <a:lumMod val="50000"/>
                  </a:schemeClr>
                </a:solidFill>
              </a:rPr>
              <a:t>. “gas de vertedero”: 50* 90/ 100= 45</a:t>
            </a:r>
          </a:p>
        </p:txBody>
      </p:sp>
      <p:sp>
        <p:nvSpPr>
          <p:cNvPr id="22" name="CuadroTexto 21">
            <a:extLst>
              <a:ext uri="{FF2B5EF4-FFF2-40B4-BE49-F238E27FC236}">
                <a16:creationId xmlns:a16="http://schemas.microsoft.com/office/drawing/2014/main" id="{5DD956D7-8DA2-5A4B-2FB6-46AF13A5EF7C}"/>
              </a:ext>
            </a:extLst>
          </p:cNvPr>
          <p:cNvSpPr txBox="1"/>
          <p:nvPr/>
        </p:nvSpPr>
        <p:spPr>
          <a:xfrm>
            <a:off x="162256" y="2194174"/>
            <a:ext cx="855179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900" b="1" dirty="0">
                <a:solidFill>
                  <a:schemeClr val="accent2"/>
                </a:solidFill>
              </a:rPr>
              <a:t>B2) Si el productor redime sólo 50 </a:t>
            </a:r>
            <a:r>
              <a:rPr lang="es-ES_tradnl" sz="900" b="1" dirty="0" err="1">
                <a:solidFill>
                  <a:schemeClr val="accent2"/>
                </a:solidFill>
              </a:rPr>
              <a:t>GdOs</a:t>
            </a:r>
            <a:r>
              <a:rPr lang="es-ES_tradnl" sz="900" b="1" dirty="0">
                <a:solidFill>
                  <a:schemeClr val="accent2"/>
                </a:solidFill>
              </a:rPr>
              <a:t> asociadas a [1] con </a:t>
            </a:r>
            <a:r>
              <a:rPr lang="es-ES_tradnl" sz="900" b="1" dirty="0" err="1">
                <a:solidFill>
                  <a:schemeClr val="accent2"/>
                </a:solidFill>
              </a:rPr>
              <a:t>GdOs</a:t>
            </a:r>
            <a:r>
              <a:rPr lang="es-ES_tradnl" sz="900" b="1" dirty="0">
                <a:solidFill>
                  <a:schemeClr val="accent2"/>
                </a:solidFill>
              </a:rPr>
              <a:t> de biogás con fuente de energía “gas de vertedero” </a:t>
            </a:r>
          </a:p>
        </p:txBody>
      </p:sp>
    </p:spTree>
    <p:extLst>
      <p:ext uri="{BB962C8B-B14F-4D97-AF65-F5344CB8AC3E}">
        <p14:creationId xmlns:p14="http://schemas.microsoft.com/office/powerpoint/2010/main" val="1229360694"/>
      </p:ext>
    </p:extLst>
  </p:cSld>
  <p:clrMapOvr>
    <a:masterClrMapping/>
  </p:clrMapOvr>
</p:sld>
</file>

<file path=ppt/theme/theme1.xml><?xml version="1.0" encoding="utf-8"?>
<a:theme xmlns:a="http://schemas.openxmlformats.org/drawingml/2006/main" name="PORTADAS">
  <a:themeElements>
    <a:clrScheme name="Enagás">
      <a:dk1>
        <a:sysClr val="windowText" lastClr="000000"/>
      </a:dk1>
      <a:lt1>
        <a:srgbClr val="FFFFFF"/>
      </a:lt1>
      <a:dk2>
        <a:srgbClr val="1F497D"/>
      </a:dk2>
      <a:lt2>
        <a:srgbClr val="EEECE1"/>
      </a:lt2>
      <a:accent1>
        <a:srgbClr val="007AAE"/>
      </a:accent1>
      <a:accent2>
        <a:srgbClr val="9CB700"/>
      </a:accent2>
      <a:accent3>
        <a:srgbClr val="63666A"/>
      </a:accent3>
      <a:accent4>
        <a:srgbClr val="00B5E2"/>
      </a:accent4>
      <a:accent5>
        <a:srgbClr val="FFB81C"/>
      </a:accent5>
      <a:accent6>
        <a:srgbClr val="FFFFFF"/>
      </a:accent6>
      <a:hlink>
        <a:srgbClr val="0000FF"/>
      </a:hlink>
      <a:folHlink>
        <a:srgbClr val="800080"/>
      </a:folHlink>
    </a:clrScheme>
    <a:fontScheme name="Aspecto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>
          <a:solidFill>
            <a:schemeClr val="accent1"/>
          </a:solidFill>
        </a:ln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1 - Plantilla PPT Enagás.pptx" id="{C05B5E8C-605F-48B8-A270-9536B786A2B3}" vid="{15698992-BD56-41E2-9C42-71FBF71B6168}"/>
    </a:ext>
  </a:extLst>
</a:theme>
</file>

<file path=ppt/theme/theme2.xml><?xml version="1.0" encoding="utf-8"?>
<a:theme xmlns:a="http://schemas.openxmlformats.org/drawingml/2006/main" name="ÍNDICES">
  <a:themeElements>
    <a:clrScheme name="Enagás">
      <a:dk1>
        <a:sysClr val="windowText" lastClr="000000"/>
      </a:dk1>
      <a:lt1>
        <a:srgbClr val="FFFFFF"/>
      </a:lt1>
      <a:dk2>
        <a:srgbClr val="1F497D"/>
      </a:dk2>
      <a:lt2>
        <a:srgbClr val="EEECE1"/>
      </a:lt2>
      <a:accent1>
        <a:srgbClr val="007AAE"/>
      </a:accent1>
      <a:accent2>
        <a:srgbClr val="9CB700"/>
      </a:accent2>
      <a:accent3>
        <a:srgbClr val="63666A"/>
      </a:accent3>
      <a:accent4>
        <a:srgbClr val="00B5E2"/>
      </a:accent4>
      <a:accent5>
        <a:srgbClr val="FFB81C"/>
      </a:accent5>
      <a:accent6>
        <a:srgbClr val="FFFFFF"/>
      </a:accent6>
      <a:hlink>
        <a:srgbClr val="0000FF"/>
      </a:hlink>
      <a:folHlink>
        <a:srgbClr val="800080"/>
      </a:folHlink>
    </a:clrScheme>
    <a:fontScheme name="Aspecto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solidFill>
            <a:schemeClr val="accent1"/>
          </a:solidFill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1 - Plantilla PPT Enagás.pptx" id="{C05B5E8C-605F-48B8-A270-9536B786A2B3}" vid="{67EEB740-B6AD-4618-B443-F0080AD0A820}"/>
    </a:ext>
  </a:extLst>
</a:theme>
</file>

<file path=ppt/theme/theme3.xml><?xml version="1.0" encoding="utf-8"?>
<a:theme xmlns:a="http://schemas.openxmlformats.org/drawingml/2006/main" name="1_SLIDE BASE ">
  <a:themeElements>
    <a:clrScheme name="Enagás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007AAE"/>
      </a:accent1>
      <a:accent2>
        <a:srgbClr val="9CB700"/>
      </a:accent2>
      <a:accent3>
        <a:srgbClr val="63666A"/>
      </a:accent3>
      <a:accent4>
        <a:srgbClr val="00B5E2"/>
      </a:accent4>
      <a:accent5>
        <a:srgbClr val="FFB81C"/>
      </a:accent5>
      <a:accent6>
        <a:srgbClr val="FFFFFF"/>
      </a:accent6>
      <a:hlink>
        <a:srgbClr val="0563C1"/>
      </a:hlink>
      <a:folHlink>
        <a:srgbClr val="954F72"/>
      </a:folHlink>
    </a:clrScheme>
    <a:fontScheme name="Personalizado 1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solidFill>
            <a:schemeClr val="accent1"/>
          </a:solidFill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1 - Plantilla PPT Enagás.pptx" id="{C05B5E8C-605F-48B8-A270-9536B786A2B3}" vid="{CD67D0C0-C76B-4AC8-8F27-A07D221C8CC5}"/>
    </a:ext>
  </a:extLst>
</a:theme>
</file>

<file path=ppt/theme/theme4.xml><?xml version="1.0" encoding="utf-8"?>
<a:theme xmlns:a="http://schemas.openxmlformats.org/drawingml/2006/main" name="CIERRES">
  <a:themeElements>
    <a:clrScheme name="Enagás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007AAE"/>
      </a:accent1>
      <a:accent2>
        <a:srgbClr val="9CB700"/>
      </a:accent2>
      <a:accent3>
        <a:srgbClr val="63666A"/>
      </a:accent3>
      <a:accent4>
        <a:srgbClr val="00B5E2"/>
      </a:accent4>
      <a:accent5>
        <a:srgbClr val="FFB81C"/>
      </a:accent5>
      <a:accent6>
        <a:srgbClr val="FFFFFF"/>
      </a:accent6>
      <a:hlink>
        <a:srgbClr val="0563C1"/>
      </a:hlink>
      <a:folHlink>
        <a:srgbClr val="954F72"/>
      </a:folHlink>
    </a:clrScheme>
    <a:fontScheme name="Personalizado 1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1 - Plantilla PPT Enagás.pptx" id="{C05B5E8C-605F-48B8-A270-9536B786A2B3}" vid="{81E76539-F79A-4B68-937E-EFD993934886}"/>
    </a:ext>
  </a:extLst>
</a:theme>
</file>

<file path=ppt/theme/theme5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E203D7546557B74A9998BC8DED9DF813" ma:contentTypeVersion="9" ma:contentTypeDescription="Crear nuevo documento." ma:contentTypeScope="" ma:versionID="634a17672c1eeeb1fd7a4e473bf11565">
  <xsd:schema xmlns:xsd="http://www.w3.org/2001/XMLSchema" xmlns:xs="http://www.w3.org/2001/XMLSchema" xmlns:p="http://schemas.microsoft.com/office/2006/metadata/properties" xmlns:ns2="e5d31c09-78e4-46b4-ae94-e1365538d187" xmlns:ns3="92fd778d-c971-4256-8a86-f921869ba336" targetNamespace="http://schemas.microsoft.com/office/2006/metadata/properties" ma:root="true" ma:fieldsID="e86f4fa9d271299a01d633d80241ad79" ns2:_="" ns3:_="">
    <xsd:import namespace="e5d31c09-78e4-46b4-ae94-e1365538d187"/>
    <xsd:import namespace="92fd778d-c971-4256-8a86-f921869ba336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5d31c09-78e4-46b4-ae94-e1365538d18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2fd778d-c971-4256-8a86-f921869ba336" elementFormDefault="qualified">
    <xsd:import namespace="http://schemas.microsoft.com/office/2006/documentManagement/types"/>
    <xsd:import namespace="http://schemas.microsoft.com/office/infopath/2007/PartnerControls"/>
    <xsd:element name="SharedWithUsers" ma:index="15" nillable="true" ma:displayName="Compartido con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6" nillable="true" ma:displayName="Detalles de uso compartido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ni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0631F27C-6E9E-417F-B2FD-B2DC2B14F772}">
  <ds:schemaRefs>
    <ds:schemaRef ds:uri="http://purl.org/dc/dcmitype/"/>
    <ds:schemaRef ds:uri="bf5736f6-4b2b-4e57-9b3f-62577f7c435c"/>
    <ds:schemaRef ds:uri="http://schemas.microsoft.com/office/infopath/2007/PartnerControls"/>
    <ds:schemaRef ds:uri="http://purl.org/dc/elements/1.1/"/>
    <ds:schemaRef ds:uri="http://schemas.microsoft.com/office/2006/documentManagement/types"/>
    <ds:schemaRef ds:uri="http://schemas.openxmlformats.org/package/2006/metadata/core-properties"/>
    <ds:schemaRef ds:uri="http://schemas.microsoft.com/office/2006/metadata/properties"/>
    <ds:schemaRef ds:uri="http://www.w3.org/XML/1998/namespace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989BED78-49BB-4E8F-AE1C-35EEB9076EE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e5d31c09-78e4-46b4-ae94-e1365538d187"/>
    <ds:schemaRef ds:uri="92fd778d-c971-4256-8a86-f921869ba33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E93EC387-034B-467B-B689-C474C0F6BCF3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5157</TotalTime>
  <Words>2523</Words>
  <Application>Microsoft Office PowerPoint</Application>
  <PresentationFormat>Presentación en pantalla (16:9)</PresentationFormat>
  <Paragraphs>265</Paragraphs>
  <Slides>15</Slides>
  <Notes>11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4</vt:i4>
      </vt:variant>
      <vt:variant>
        <vt:lpstr>Títulos de diapositiva</vt:lpstr>
      </vt:variant>
      <vt:variant>
        <vt:i4>15</vt:i4>
      </vt:variant>
    </vt:vector>
  </HeadingPairs>
  <TitlesOfParts>
    <vt:vector size="22" baseType="lpstr">
      <vt:lpstr>Verdana</vt:lpstr>
      <vt:lpstr>Arial</vt:lpstr>
      <vt:lpstr>Enagás PT Serif</vt:lpstr>
      <vt:lpstr>PORTADAS</vt:lpstr>
      <vt:lpstr>ÍNDICES</vt:lpstr>
      <vt:lpstr>1_SLIDE BASE </vt:lpstr>
      <vt:lpstr>CIERRES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Manager/>
  <Company>Enagás, S.A.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subject/>
  <dc:creator>DCRI.BEC8</dc:creator>
  <cp:keywords/>
  <dc:description/>
  <cp:lastModifiedBy>GTS</cp:lastModifiedBy>
  <cp:revision>240</cp:revision>
  <cp:lastPrinted>2019-02-27T15:14:57Z</cp:lastPrinted>
  <dcterms:created xsi:type="dcterms:W3CDTF">2019-02-27T13:21:24Z</dcterms:created>
  <dcterms:modified xsi:type="dcterms:W3CDTF">2022-11-23T09:09:18Z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0x010100E1C369177B6AAF4BBA5D460C35D665DC</vt:lpwstr>
  </property>
</Properties>
</file>