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Enagás PT Serif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25/03/2022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25/03/2022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 smtClean="0"/>
              <a:t>Cálculo de slots en plantas de regasificación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accent3"/>
                </a:solidFill>
              </a:rPr>
              <a:t>Septiembre 2021</a:t>
            </a:r>
            <a:endParaRPr lang="es-E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Consideraciones para el cálculo de slots de buques</a:t>
            </a:r>
            <a:endParaRPr lang="es-ES" dirty="0"/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Carga de cisternas</a:t>
            </a:r>
            <a:endParaRPr lang="es-ES" sz="12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 smtClean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M+1 / OCTUBRE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M+2 / NOVIEMBRE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10855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Enagás PT Serif</vt:lpstr>
      <vt:lpstr>Arial</vt:lpstr>
      <vt:lpstr>Wingdings</vt:lpstr>
      <vt:lpstr>Verdana</vt:lpstr>
      <vt:lpstr>Calibri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365</cp:revision>
  <cp:lastPrinted>2014-10-24T08:41:32Z</cp:lastPrinted>
  <dcterms:created xsi:type="dcterms:W3CDTF">2018-09-03T10:13:25Z</dcterms:created>
  <dcterms:modified xsi:type="dcterms:W3CDTF">2022-03-25T13:08:12Z</dcterms:modified>
</cp:coreProperties>
</file>