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9"/>
  </p:notesMasterIdLst>
  <p:handoutMasterIdLst>
    <p:handoutMasterId r:id="rId10"/>
  </p:handoutMasterIdLst>
  <p:sldIdLst>
    <p:sldId id="378" r:id="rId5"/>
    <p:sldId id="397" r:id="rId6"/>
    <p:sldId id="400" r:id="rId7"/>
    <p:sldId id="401" r:id="rId8"/>
  </p:sldIdLst>
  <p:sldSz cx="9144000" cy="5143500" type="screen16x9"/>
  <p:notesSz cx="6797675" cy="9928225"/>
  <p:embeddedFontLst>
    <p:embeddedFont>
      <p:font typeface="Enagás PT Serif" panose="020B060402020202020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456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 smtClean="0"/>
              <a:t>Cálculo de slots en plantas de regasificación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accent3"/>
                </a:solidFill>
              </a:rPr>
              <a:t>Junio 2021</a:t>
            </a:r>
            <a:endParaRPr lang="es-ES" sz="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Consideraciones para el cálculo de slots de buques</a:t>
            </a:r>
            <a:endParaRPr lang="es-ES" dirty="0"/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Carga de cisternas</a:t>
            </a:r>
            <a:endParaRPr lang="es-ES" sz="12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 smtClean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M+1 / JULIO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M+2 </a:t>
            </a:r>
            <a:r>
              <a:rPr lang="es-ES" sz="1100" b="1" smtClean="0">
                <a:solidFill>
                  <a:schemeClr val="accent2"/>
                </a:solidFill>
              </a:rPr>
              <a:t>/ AGOSTO</a:t>
            </a:r>
            <a:endParaRPr lang="es-ES" sz="1100" b="1" dirty="0" smtClean="0">
              <a:solidFill>
                <a:schemeClr val="accent2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10853</TotalTime>
  <Words>489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Enagás PT Serif</vt:lpstr>
      <vt:lpstr>Wingdings</vt:lpstr>
      <vt:lpstr>Verdana</vt:lpstr>
      <vt:lpstr>Calibri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Sergio Marcos Villalba</cp:lastModifiedBy>
  <cp:revision>363</cp:revision>
  <cp:lastPrinted>2014-10-24T08:41:32Z</cp:lastPrinted>
  <dcterms:created xsi:type="dcterms:W3CDTF">2018-09-03T10:13:25Z</dcterms:created>
  <dcterms:modified xsi:type="dcterms:W3CDTF">2022-03-28T06:04:58Z</dcterms:modified>
</cp:coreProperties>
</file>