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1"/>
    <p:sldMasterId id="2147483788" r:id="rId2"/>
    <p:sldMasterId id="2147483761" r:id="rId3"/>
    <p:sldMasterId id="2147483807" r:id="rId4"/>
  </p:sldMasterIdLst>
  <p:notesMasterIdLst>
    <p:notesMasterId r:id="rId9"/>
  </p:notesMasterIdLst>
  <p:handoutMasterIdLst>
    <p:handoutMasterId r:id="rId10"/>
  </p:handoutMasterIdLst>
  <p:sldIdLst>
    <p:sldId id="378" r:id="rId5"/>
    <p:sldId id="397" r:id="rId6"/>
    <p:sldId id="400" r:id="rId7"/>
    <p:sldId id="401" r:id="rId8"/>
  </p:sldIdLst>
  <p:sldSz cx="9144000" cy="5143500" type="screen16x9"/>
  <p:notesSz cx="6797675" cy="9928225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agás PT Serif" panose="020B060402020202020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16" d="100"/>
          <a:sy n="116" d="100"/>
        </p:scale>
        <p:origin x="456" y="77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</a:t>
            </a:r>
            <a:r>
              <a:rPr lang="es-ES" dirty="0" err="1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/>
              <a:t>Completa el índice</a:t>
            </a:r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/>
              <a:t>Muchas gracias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>
                <a:solidFill>
                  <a:schemeClr val="accent1"/>
                </a:solidFill>
              </a:rPr>
              <a:t>Verdana</a:t>
            </a:r>
            <a:r>
              <a:rPr lang="es-ES_tradnl" sz="1400" b="1" dirty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/>
              <a:t>Cálculo de slots en plantas de regasificación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>
                <a:solidFill>
                  <a:schemeClr val="accent3"/>
                </a:solidFill>
              </a:rPr>
              <a:t>Julio 2021</a:t>
            </a: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Consideraciones para el cálculo de slots de buques</a:t>
            </a:r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Carga de cisternas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>
                <a:solidFill>
                  <a:schemeClr val="accent2"/>
                </a:solidFill>
              </a:rPr>
              <a:t>M+1 / AGOSTO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err="1">
                <a:solidFill>
                  <a:schemeClr val="accent1"/>
                </a:solidFill>
              </a:rPr>
              <a:t>Mugardos</a:t>
            </a:r>
            <a:r>
              <a:rPr lang="es-ES" sz="1100" u="sng" dirty="0">
                <a:solidFill>
                  <a:schemeClr val="accent1"/>
                </a:solidFill>
              </a:rPr>
              <a:t>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Bilbao: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Barcelona: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Sagunto: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Cartagena: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Huelva: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suministro.</a:t>
            </a: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/>
              <a:t>Resumen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>
                <a:solidFill>
                  <a:schemeClr val="accent2"/>
                </a:solidFill>
              </a:rPr>
              <a:t>M+2 / SEPTIEMBRE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err="1">
                <a:solidFill>
                  <a:schemeClr val="accent1"/>
                </a:solidFill>
              </a:rPr>
              <a:t>Mugardos</a:t>
            </a:r>
            <a:r>
              <a:rPr lang="es-ES" sz="1100" u="sng" dirty="0">
                <a:solidFill>
                  <a:schemeClr val="accent1"/>
                </a:solidFill>
              </a:rPr>
              <a:t>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Bilbao: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Barcelona: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Sagunto: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Cartagena: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  <a:endParaRPr lang="es-ES" sz="1100" dirty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Huelva:</a:t>
            </a:r>
            <a:r>
              <a:rPr lang="es-ES" sz="1100" dirty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suministro.</a:t>
            </a: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10853</TotalTime>
  <Words>489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Wingdings</vt:lpstr>
      <vt:lpstr>Verdana</vt:lpstr>
      <vt:lpstr>Calibri</vt:lpstr>
      <vt:lpstr>Enagás PT Serif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Sergio Marcos Villalba</cp:lastModifiedBy>
  <cp:revision>364</cp:revision>
  <cp:lastPrinted>2014-10-24T08:41:32Z</cp:lastPrinted>
  <dcterms:created xsi:type="dcterms:W3CDTF">2018-09-03T10:13:25Z</dcterms:created>
  <dcterms:modified xsi:type="dcterms:W3CDTF">2022-03-28T06:03:21Z</dcterms:modified>
</cp:coreProperties>
</file>