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1"/>
    <p:sldMasterId id="2147483788" r:id="rId2"/>
    <p:sldMasterId id="2147483761" r:id="rId3"/>
    <p:sldMasterId id="2147483807" r:id="rId4"/>
  </p:sldMasterIdLst>
  <p:notesMasterIdLst>
    <p:notesMasterId r:id="rId6"/>
  </p:notesMasterIdLst>
  <p:handoutMasterIdLst>
    <p:handoutMasterId r:id="rId7"/>
  </p:handoutMasterIdLst>
  <p:sldIdLst>
    <p:sldId id="375" r:id="rId5"/>
  </p:sldIdLst>
  <p:sldSz cx="9144000" cy="5143500" type="screen16x9"/>
  <p:notesSz cx="6797675" cy="9928225"/>
  <p:embeddedFontLs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Enagás PT Serif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FFFFF"/>
    <a:srgbClr val="9CB700"/>
    <a:srgbClr val="007AAE"/>
    <a:srgbClr val="63666A"/>
    <a:srgbClr val="5CBDCA"/>
    <a:srgbClr val="8F4B80"/>
    <a:srgbClr val="E2DB8D"/>
    <a:srgbClr val="C1BD20"/>
    <a:srgbClr val="C0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9102" autoAdjust="0"/>
  </p:normalViewPr>
  <p:slideViewPr>
    <p:cSldViewPr snapToGrid="0" snapToObjects="1">
      <p:cViewPr varScale="1">
        <p:scale>
          <a:sx n="116" d="100"/>
          <a:sy n="116" d="100"/>
        </p:scale>
        <p:origin x="518" y="77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25/03/2022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25/03/2022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 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976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0976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</a:t>
            </a:r>
            <a:r>
              <a:rPr lang="es-ES" dirty="0" err="1"/>
              <a:t>nivelc</a:t>
            </a:r>
            <a:endParaRPr lang="es-ES" dirty="0"/>
          </a:p>
        </p:txBody>
      </p:sp>
      <p:sp>
        <p:nvSpPr>
          <p:cNvPr id="8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 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 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logo_enagas_rgb_positivo_rgb_Mesa de trabajo 1.png" descr="logo_enagas_rgb_positivo_rgb_Mesa de trabajo 1.png"/>
          <p:cNvPicPr>
            <a:picLocks noChangeAspect="1"/>
          </p:cNvPicPr>
          <p:nvPr userDrawn="1"/>
        </p:nvPicPr>
        <p:blipFill>
          <a:blip r:embed="rId3"/>
          <a:srcRect l="12885" t="20670" r="12885" b="20670"/>
          <a:stretch>
            <a:fillRect/>
          </a:stretch>
        </p:blipFill>
        <p:spPr>
          <a:xfrm>
            <a:off x="3533417" y="772610"/>
            <a:ext cx="1283318" cy="101413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10" name="logo_enagas_rgb_positivo_rgb_Mesa de trabajo 1.png" descr="logo_enagas_rgb_positivo_rgb_Mesa de trabajo 1.png"/>
          <p:cNvPicPr>
            <a:picLocks noChangeAspect="1"/>
          </p:cNvPicPr>
          <p:nvPr userDrawn="1"/>
        </p:nvPicPr>
        <p:blipFill>
          <a:blip r:embed="rId3"/>
          <a:srcRect l="12885" t="20670" r="12885" b="20670"/>
          <a:stretch>
            <a:fillRect/>
          </a:stretch>
        </p:blipFill>
        <p:spPr>
          <a:xfrm>
            <a:off x="3112475" y="3429202"/>
            <a:ext cx="1283318" cy="101413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12" name="logo_enagas_rgb_positivo_rgb_Mesa de trabajo 1.png" descr="logo_enagas_rgb_positivo_rgb_Mesa de trabajo 1.png"/>
          <p:cNvPicPr>
            <a:picLocks noChangeAspect="1"/>
          </p:cNvPicPr>
          <p:nvPr userDrawn="1"/>
        </p:nvPicPr>
        <p:blipFill>
          <a:blip r:embed="rId3"/>
          <a:srcRect l="12885" t="20670" r="12885" b="20670"/>
          <a:stretch>
            <a:fillRect/>
          </a:stretch>
        </p:blipFill>
        <p:spPr>
          <a:xfrm>
            <a:off x="3112475" y="3429202"/>
            <a:ext cx="1283318" cy="101413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logo_enagas_rgb_positivo_rgb_Mesa de trabajo 1.png" descr="logo_enagas_rgb_positivo_rgb_Mesa de trabajo 1.png"/>
          <p:cNvPicPr>
            <a:picLocks noChangeAspect="1"/>
          </p:cNvPicPr>
          <p:nvPr userDrawn="1"/>
        </p:nvPicPr>
        <p:blipFill>
          <a:blip r:embed="rId3"/>
          <a:srcRect l="12885" t="20670" r="12885" b="20670"/>
          <a:stretch>
            <a:fillRect/>
          </a:stretch>
        </p:blipFill>
        <p:spPr>
          <a:xfrm>
            <a:off x="3533417" y="772610"/>
            <a:ext cx="1283318" cy="101413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 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5419"/>
            <a:ext cx="630500" cy="6305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5419"/>
            <a:ext cx="630500" cy="6305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79070" y="4750223"/>
            <a:ext cx="626957" cy="226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D5E2-D60F-472B-AFCC-0CA6D4F32D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tsog.eu/sites/default/files/2019-02/ENTSOG_TYNDP2018_Annex_D_Methodology.pdf" TargetMode="External"/><Relationship Id="rId13" Type="http://schemas.openxmlformats.org/officeDocument/2006/relationships/hyperlink" Target="https://www.entsog.eu/sites/default/files/2019-02/ENTSOG_TYNDP2018_Annex_E05_Analysis_LICD_1.xlsx" TargetMode="External"/><Relationship Id="rId3" Type="http://schemas.openxmlformats.org/officeDocument/2006/relationships/hyperlink" Target="https://www.entsog.eu/sites/default/files/2020-01/ENTSOG_TYNDP_2018_Infrastructure_Report_final.pdf" TargetMode="External"/><Relationship Id="rId7" Type="http://schemas.openxmlformats.org/officeDocument/2006/relationships/hyperlink" Target="https://www.entsog.eu/sites/default/files/2019-05/TYNDP%202018%20-%20Annex%20C%20-%20Capacities.xlsx" TargetMode="External"/><Relationship Id="rId12" Type="http://schemas.openxmlformats.org/officeDocument/2006/relationships/hyperlink" Target="https://www.entsog.eu/sites/default/files/2019-02/ENTSOG_TYNDP2018_Annex_E04_Analysis_Supply%20Source%20Dependance_1.xlsx" TargetMode="External"/><Relationship Id="rId2" Type="http://schemas.openxmlformats.org/officeDocument/2006/relationships/hyperlink" Target="https://entsog.eu/sites/default/files/entsog-migration/publications/TYNDP/2018/entsos_tyndp_2018_Final_Scenario_Report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ntsog.eu/sites/default/files/2018-12/ENTSOG_TYNDP_2018_A0_1189x841_FULL_080.pdf" TargetMode="External"/><Relationship Id="rId11" Type="http://schemas.openxmlformats.org/officeDocument/2006/relationships/hyperlink" Target="https://www.entsog.eu/sites/default/files/2019-02/ENTSOG_TYNDP2018_Annex_E03_Analysis_SSA%20and%20SSDi_2.xlsx" TargetMode="External"/><Relationship Id="rId5" Type="http://schemas.openxmlformats.org/officeDocument/2006/relationships/hyperlink" Target="https://www.entsog.eu/sites/default/files/2020-01/ENTSOG_TYNDP_2018_Annex%20A_Projects%20Sheets.pdf" TargetMode="External"/><Relationship Id="rId15" Type="http://schemas.openxmlformats.org/officeDocument/2006/relationships/hyperlink" Target="https://www.entsog.eu/sites/default/files/2019-05/ENTSOG_TYNDP2018_Annex_E07_EU_Supply_Mixes.xlsx" TargetMode="External"/><Relationship Id="rId10" Type="http://schemas.openxmlformats.org/officeDocument/2006/relationships/hyperlink" Target="https://www.entsog.eu/sites/default/files/2019-02/ENTSOG_TYNDP2018_Annex_E02_Analysis_SLID_1.xlsx" TargetMode="External"/><Relationship Id="rId4" Type="http://schemas.openxmlformats.org/officeDocument/2006/relationships/hyperlink" Target="https://www.entsog.eu/sites/default/files/2020-01/ENTSOG_TYNDP_2018_Assessment_Report_final.pdf" TargetMode="External"/><Relationship Id="rId9" Type="http://schemas.openxmlformats.org/officeDocument/2006/relationships/hyperlink" Target="https://www.entsog.eu/sites/default/files/2019-02/ENTSOG_TYNDP2018_Annex_E01_Analysis_Climatic_and_supply%20Stresses_1.xlsx" TargetMode="External"/><Relationship Id="rId14" Type="http://schemas.openxmlformats.org/officeDocument/2006/relationships/hyperlink" Target="https://www.entsog.eu/sites/default/files/2019-02/ENTSOG_TYNDP2018_Annex_E06_Analysis_Marginal%20Prices_1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TYNDP – Documentación completa  y Anexos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492548" y="910711"/>
            <a:ext cx="7940675" cy="4065571"/>
          </a:xfrm>
        </p:spPr>
        <p:txBody>
          <a:bodyPr/>
          <a:lstStyle/>
          <a:p>
            <a:r>
              <a:rPr lang="es-ES_tradnl" dirty="0" smtClean="0">
                <a:hlinkClick r:id="rId2"/>
              </a:rPr>
              <a:t>Final </a:t>
            </a:r>
            <a:r>
              <a:rPr lang="es-ES_tradnl" dirty="0" err="1" smtClean="0">
                <a:hlinkClick r:id="rId2"/>
              </a:rPr>
              <a:t>Scenario</a:t>
            </a:r>
            <a:r>
              <a:rPr lang="es-ES_tradnl" dirty="0" smtClean="0">
                <a:hlinkClick r:id="rId2"/>
              </a:rPr>
              <a:t> </a:t>
            </a:r>
            <a:r>
              <a:rPr lang="es-ES_tradnl" dirty="0" err="1" smtClean="0">
                <a:hlinkClick r:id="rId2"/>
              </a:rPr>
              <a:t>Report</a:t>
            </a:r>
            <a:endParaRPr lang="es-ES_tradnl" dirty="0" smtClean="0"/>
          </a:p>
          <a:p>
            <a:r>
              <a:rPr lang="es-ES_tradnl" dirty="0" err="1" smtClean="0">
                <a:hlinkClick r:id="rId3"/>
              </a:rPr>
              <a:t>Infrastructure</a:t>
            </a:r>
            <a:r>
              <a:rPr lang="es-ES_tradnl" dirty="0" smtClean="0">
                <a:hlinkClick r:id="rId3"/>
              </a:rPr>
              <a:t> </a:t>
            </a:r>
            <a:r>
              <a:rPr lang="es-ES_tradnl" dirty="0" err="1" smtClean="0">
                <a:hlinkClick r:id="rId3"/>
              </a:rPr>
              <a:t>Report</a:t>
            </a:r>
            <a:endParaRPr lang="es-ES_tradnl" dirty="0" smtClean="0"/>
          </a:p>
          <a:p>
            <a:r>
              <a:rPr lang="es-ES_tradnl" dirty="0" err="1" smtClean="0">
                <a:hlinkClick r:id="rId4"/>
              </a:rPr>
              <a:t>Assessment</a:t>
            </a:r>
            <a:r>
              <a:rPr lang="es-ES_tradnl" dirty="0" smtClean="0">
                <a:hlinkClick r:id="rId4"/>
              </a:rPr>
              <a:t> </a:t>
            </a:r>
            <a:r>
              <a:rPr lang="es-ES_tradnl" dirty="0" err="1" smtClean="0">
                <a:hlinkClick r:id="rId4"/>
              </a:rPr>
              <a:t>Report</a:t>
            </a:r>
            <a:endParaRPr lang="es-ES_tradnl" dirty="0" smtClean="0"/>
          </a:p>
          <a:p>
            <a:endParaRPr lang="es-ES_tradnl" dirty="0" smtClean="0">
              <a:hlinkClick r:id="rId5"/>
            </a:endParaRPr>
          </a:p>
          <a:p>
            <a:r>
              <a:rPr lang="es-ES_tradnl" dirty="0" err="1" smtClean="0">
                <a:hlinkClick r:id="rId5"/>
              </a:rPr>
              <a:t>Annex</a:t>
            </a:r>
            <a:r>
              <a:rPr lang="es-ES_tradnl" dirty="0" smtClean="0">
                <a:hlinkClick r:id="rId5"/>
              </a:rPr>
              <a:t> A: </a:t>
            </a:r>
            <a:r>
              <a:rPr lang="es-ES_tradnl" dirty="0" err="1" smtClean="0">
                <a:hlinkClick r:id="rId5"/>
              </a:rPr>
              <a:t>Projects</a:t>
            </a:r>
            <a:endParaRPr lang="es-ES_tradnl" dirty="0" smtClean="0"/>
          </a:p>
          <a:p>
            <a:r>
              <a:rPr lang="es-ES_tradnl" dirty="0" err="1" smtClean="0">
                <a:hlinkClick r:id="rId6"/>
              </a:rPr>
              <a:t>Annex</a:t>
            </a:r>
            <a:r>
              <a:rPr lang="es-ES_tradnl" dirty="0" smtClean="0">
                <a:hlinkClick r:id="rId6"/>
              </a:rPr>
              <a:t> B: </a:t>
            </a:r>
            <a:r>
              <a:rPr lang="es-ES_tradnl" dirty="0" err="1" smtClean="0">
                <a:hlinkClick r:id="rId6"/>
              </a:rPr>
              <a:t>Map</a:t>
            </a:r>
            <a:endParaRPr lang="es-ES_tradnl" dirty="0" smtClean="0"/>
          </a:p>
          <a:p>
            <a:r>
              <a:rPr lang="es-ES_tradnl" dirty="0" err="1" smtClean="0">
                <a:hlinkClick r:id="rId7"/>
              </a:rPr>
              <a:t>Annex</a:t>
            </a:r>
            <a:r>
              <a:rPr lang="es-ES_tradnl" dirty="0" smtClean="0">
                <a:hlinkClick r:id="rId7"/>
              </a:rPr>
              <a:t> C: </a:t>
            </a:r>
            <a:r>
              <a:rPr lang="es-ES_tradnl" dirty="0" err="1" smtClean="0">
                <a:hlinkClick r:id="rId7"/>
              </a:rPr>
              <a:t>Capacities</a:t>
            </a:r>
            <a:endParaRPr lang="es-ES_tradnl" dirty="0" smtClean="0"/>
          </a:p>
          <a:p>
            <a:r>
              <a:rPr lang="es-ES_tradnl" dirty="0" err="1" smtClean="0">
                <a:hlinkClick r:id="rId8"/>
              </a:rPr>
              <a:t>Annex</a:t>
            </a:r>
            <a:r>
              <a:rPr lang="es-ES_tradnl" dirty="0" smtClean="0">
                <a:hlinkClick r:id="rId8"/>
              </a:rPr>
              <a:t> D: </a:t>
            </a:r>
            <a:r>
              <a:rPr lang="es-ES_tradnl" dirty="0" err="1" smtClean="0">
                <a:hlinkClick r:id="rId8"/>
              </a:rPr>
              <a:t>Methodology</a:t>
            </a:r>
            <a:endParaRPr lang="es-ES_tradnl" dirty="0" smtClean="0"/>
          </a:p>
          <a:p>
            <a:r>
              <a:rPr lang="es-ES_tradnl" dirty="0" err="1" smtClean="0">
                <a:hlinkClick r:id="rId9"/>
              </a:rPr>
              <a:t>Annex</a:t>
            </a:r>
            <a:r>
              <a:rPr lang="es-ES_tradnl" dirty="0">
                <a:hlinkClick r:id="rId9"/>
              </a:rPr>
              <a:t> </a:t>
            </a:r>
            <a:r>
              <a:rPr lang="es-ES_tradnl" dirty="0" smtClean="0">
                <a:hlinkClick r:id="rId9"/>
              </a:rPr>
              <a:t>E1 – </a:t>
            </a:r>
            <a:r>
              <a:rPr lang="es-ES_tradnl" dirty="0" err="1" smtClean="0">
                <a:hlinkClick r:id="rId9"/>
              </a:rPr>
              <a:t>Analysis</a:t>
            </a:r>
            <a:r>
              <a:rPr lang="es-ES_tradnl" dirty="0" smtClean="0">
                <a:hlinkClick r:id="rId9"/>
              </a:rPr>
              <a:t> </a:t>
            </a:r>
            <a:r>
              <a:rPr lang="es-ES_tradnl" dirty="0" err="1" smtClean="0">
                <a:hlinkClick r:id="rId9"/>
              </a:rPr>
              <a:t>Climatic</a:t>
            </a:r>
            <a:r>
              <a:rPr lang="es-ES_tradnl" dirty="0" smtClean="0">
                <a:hlinkClick r:id="rId9"/>
              </a:rPr>
              <a:t> and </a:t>
            </a:r>
            <a:r>
              <a:rPr lang="es-ES_tradnl" dirty="0" err="1" smtClean="0">
                <a:hlinkClick r:id="rId9"/>
              </a:rPr>
              <a:t>Supply</a:t>
            </a:r>
            <a:r>
              <a:rPr lang="es-ES_tradnl" dirty="0" smtClean="0">
                <a:hlinkClick r:id="rId9"/>
              </a:rPr>
              <a:t> </a:t>
            </a:r>
            <a:r>
              <a:rPr lang="es-ES_tradnl" dirty="0" err="1" smtClean="0">
                <a:hlinkClick r:id="rId9"/>
              </a:rPr>
              <a:t>Stresses</a:t>
            </a:r>
            <a:endParaRPr lang="es-ES_tradnl" dirty="0" smtClean="0"/>
          </a:p>
          <a:p>
            <a:r>
              <a:rPr lang="es-ES_tradnl" dirty="0" err="1" smtClean="0">
                <a:hlinkClick r:id="rId10"/>
              </a:rPr>
              <a:t>Annex</a:t>
            </a:r>
            <a:r>
              <a:rPr lang="es-ES_tradnl" dirty="0" smtClean="0">
                <a:hlinkClick r:id="rId10"/>
              </a:rPr>
              <a:t> E2 – </a:t>
            </a:r>
            <a:r>
              <a:rPr lang="es-ES_tradnl" dirty="0" err="1" smtClean="0">
                <a:hlinkClick r:id="rId10"/>
              </a:rPr>
              <a:t>Analysis</a:t>
            </a:r>
            <a:r>
              <a:rPr lang="es-ES_tradnl" dirty="0" smtClean="0">
                <a:hlinkClick r:id="rId10"/>
              </a:rPr>
              <a:t> SLID</a:t>
            </a:r>
            <a:endParaRPr lang="es-ES_tradnl" dirty="0" smtClean="0"/>
          </a:p>
          <a:p>
            <a:r>
              <a:rPr lang="es-ES_tradnl" dirty="0" err="1" smtClean="0">
                <a:hlinkClick r:id="rId11"/>
              </a:rPr>
              <a:t>Annex</a:t>
            </a:r>
            <a:r>
              <a:rPr lang="es-ES_tradnl" dirty="0" smtClean="0">
                <a:hlinkClick r:id="rId11"/>
              </a:rPr>
              <a:t> E3 – </a:t>
            </a:r>
            <a:r>
              <a:rPr lang="es-ES_tradnl" dirty="0" err="1" smtClean="0">
                <a:hlinkClick r:id="rId11"/>
              </a:rPr>
              <a:t>Analysis</a:t>
            </a:r>
            <a:r>
              <a:rPr lang="es-ES_tradnl" dirty="0" smtClean="0">
                <a:hlinkClick r:id="rId11"/>
              </a:rPr>
              <a:t> SSA and </a:t>
            </a:r>
            <a:r>
              <a:rPr lang="es-ES_tradnl" dirty="0" err="1" smtClean="0">
                <a:hlinkClick r:id="rId11"/>
              </a:rPr>
              <a:t>SSDi</a:t>
            </a:r>
            <a:endParaRPr lang="es-ES_tradnl" dirty="0" smtClean="0"/>
          </a:p>
          <a:p>
            <a:r>
              <a:rPr lang="es-ES_tradnl" dirty="0" err="1" smtClean="0">
                <a:hlinkClick r:id="rId12"/>
              </a:rPr>
              <a:t>Annex</a:t>
            </a:r>
            <a:r>
              <a:rPr lang="es-ES_tradnl" dirty="0" smtClean="0">
                <a:hlinkClick r:id="rId12"/>
              </a:rPr>
              <a:t> E4 – </a:t>
            </a:r>
            <a:r>
              <a:rPr lang="es-ES_tradnl" dirty="0" err="1" smtClean="0">
                <a:hlinkClick r:id="rId12"/>
              </a:rPr>
              <a:t>Analysis</a:t>
            </a:r>
            <a:r>
              <a:rPr lang="es-ES_tradnl" dirty="0" smtClean="0">
                <a:hlinkClick r:id="rId12"/>
              </a:rPr>
              <a:t> </a:t>
            </a:r>
            <a:r>
              <a:rPr lang="es-ES_tradnl" dirty="0" err="1" smtClean="0">
                <a:hlinkClick r:id="rId12"/>
              </a:rPr>
              <a:t>Supply</a:t>
            </a:r>
            <a:r>
              <a:rPr lang="es-ES_tradnl" dirty="0" smtClean="0">
                <a:hlinkClick r:id="rId12"/>
              </a:rPr>
              <a:t> </a:t>
            </a:r>
            <a:r>
              <a:rPr lang="es-ES_tradnl" dirty="0" err="1" smtClean="0">
                <a:hlinkClick r:id="rId12"/>
              </a:rPr>
              <a:t>Source</a:t>
            </a:r>
            <a:r>
              <a:rPr lang="es-ES_tradnl" dirty="0" smtClean="0">
                <a:hlinkClick r:id="rId12"/>
              </a:rPr>
              <a:t> </a:t>
            </a:r>
            <a:r>
              <a:rPr lang="es-ES_tradnl" dirty="0" err="1" smtClean="0">
                <a:hlinkClick r:id="rId12"/>
              </a:rPr>
              <a:t>Dependence</a:t>
            </a:r>
            <a:endParaRPr lang="es-ES_tradnl" dirty="0" smtClean="0"/>
          </a:p>
          <a:p>
            <a:r>
              <a:rPr lang="es-ES_tradnl" dirty="0" err="1" smtClean="0">
                <a:hlinkClick r:id="rId13"/>
              </a:rPr>
              <a:t>Annex</a:t>
            </a:r>
            <a:r>
              <a:rPr lang="es-ES_tradnl" dirty="0" smtClean="0">
                <a:hlinkClick r:id="rId13"/>
              </a:rPr>
              <a:t> E5 – </a:t>
            </a:r>
            <a:r>
              <a:rPr lang="es-ES_tradnl" dirty="0" err="1" smtClean="0">
                <a:hlinkClick r:id="rId13"/>
              </a:rPr>
              <a:t>Analysis</a:t>
            </a:r>
            <a:r>
              <a:rPr lang="es-ES_tradnl" dirty="0" smtClean="0">
                <a:hlinkClick r:id="rId13"/>
              </a:rPr>
              <a:t> LICD</a:t>
            </a:r>
            <a:endParaRPr lang="es-ES_tradnl" dirty="0" smtClean="0"/>
          </a:p>
          <a:p>
            <a:r>
              <a:rPr lang="es-ES_tradnl" dirty="0" err="1" smtClean="0">
                <a:hlinkClick r:id="rId14"/>
              </a:rPr>
              <a:t>Annex</a:t>
            </a:r>
            <a:r>
              <a:rPr lang="es-ES_tradnl" dirty="0" smtClean="0">
                <a:hlinkClick r:id="rId14"/>
              </a:rPr>
              <a:t> E6 – </a:t>
            </a:r>
            <a:r>
              <a:rPr lang="es-ES_tradnl" dirty="0" err="1" smtClean="0">
                <a:hlinkClick r:id="rId14"/>
              </a:rPr>
              <a:t>Analysis</a:t>
            </a:r>
            <a:r>
              <a:rPr lang="es-ES_tradnl" dirty="0" smtClean="0">
                <a:hlinkClick r:id="rId14"/>
              </a:rPr>
              <a:t> Marginal </a:t>
            </a:r>
            <a:r>
              <a:rPr lang="es-ES_tradnl" dirty="0" err="1" smtClean="0">
                <a:hlinkClick r:id="rId14"/>
              </a:rPr>
              <a:t>Prices</a:t>
            </a:r>
            <a:endParaRPr lang="es-ES_tradnl" dirty="0" smtClean="0"/>
          </a:p>
          <a:p>
            <a:r>
              <a:rPr lang="es-ES_tradnl" dirty="0" err="1" smtClean="0">
                <a:hlinkClick r:id="rId15"/>
              </a:rPr>
              <a:t>Annex</a:t>
            </a:r>
            <a:r>
              <a:rPr lang="es-ES_tradnl" dirty="0" smtClean="0">
                <a:hlinkClick r:id="rId15"/>
              </a:rPr>
              <a:t> E7 – EU </a:t>
            </a:r>
            <a:r>
              <a:rPr lang="es-ES_tradnl" dirty="0" err="1" smtClean="0">
                <a:hlinkClick r:id="rId15"/>
              </a:rPr>
              <a:t>Supply</a:t>
            </a:r>
            <a:r>
              <a:rPr lang="es-ES_tradnl" dirty="0" smtClean="0">
                <a:hlinkClick r:id="rId15"/>
              </a:rPr>
              <a:t> Mixes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65D5E2-D60F-472B-AFCC-0CA6D4F32D9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8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-Plantilla PPT Enagás 2020.pptx  -  Solo lectura" id="{A84D962C-5A6B-4721-B570-6E6E37B370C5}" vid="{04670A77-BA13-43F4-A854-7583D9159AD5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Plantilla PPT Enagás 2020.pptx  -  Solo lectura" id="{A84D962C-5A6B-4721-B570-6E6E37B370C5}" vid="{0E5DA17C-4620-4B77-91AE-B2D394E04274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-Plantilla PPT Enagás 2020.pptx  -  Solo lectura" id="{A84D962C-5A6B-4721-B570-6E6E37B370C5}" vid="{A2F85967-ADB4-4226-AD7E-C610777076BD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-Plantilla PPT Enagás 2020.pptx  -  Solo lectura" id="{A84D962C-5A6B-4721-B570-6E6E37B370C5}" vid="{591AA76C-8348-476B-8293-40A6268C87BE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368</TotalTime>
  <Words>74</Words>
  <Application>Microsoft Office PowerPoint</Application>
  <PresentationFormat>Presentación en pantalla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Verdana</vt:lpstr>
      <vt:lpstr>Enagás PT Serif</vt:lpstr>
      <vt:lpstr>Calibri</vt:lpstr>
      <vt:lpstr>ÍNDICE</vt:lpstr>
      <vt:lpstr>CIERRE</vt:lpstr>
      <vt:lpstr>SLIDE BASE 1 LÍNEA TÍTULO</vt:lpstr>
      <vt:lpstr>SLIDE BASE 2 LÍNEAS TÍTULO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Rodriguez Valdes, Maria Del Carmen</dc:creator>
  <cp:lastModifiedBy>Sergio Marcos Villalba</cp:lastModifiedBy>
  <cp:revision>5</cp:revision>
  <cp:lastPrinted>2019-02-27T15:14:57Z</cp:lastPrinted>
  <dcterms:created xsi:type="dcterms:W3CDTF">2020-04-17T06:48:35Z</dcterms:created>
  <dcterms:modified xsi:type="dcterms:W3CDTF">2022-03-25T12:03:50Z</dcterms:modified>
</cp:coreProperties>
</file>